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8" r:id="rId4"/>
    <p:sldId id="269" r:id="rId5"/>
    <p:sldId id="271" r:id="rId6"/>
    <p:sldId id="263" r:id="rId7"/>
  </p:sldIdLst>
  <p:sldSz cx="6858000" cy="9144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890" y="329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12/2/2018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12/2/2018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12/2/2018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12/2/2018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12/2/2018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12/2/2018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12/2/2018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12/2/2018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12/2/2018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12/2/2018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12/2/2018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53615-BFDE-46DE-814C-47EC6EF6D371}" type="datetimeFigureOut">
              <a:rPr lang="el-GR" smtClean="0"/>
              <a:t>12/2/2018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mariapeiramatiko.weebly.com/ancient-corinth.html" TargetMode="External"/><Relationship Id="rId7" Type="http://schemas.openxmlformats.org/officeDocument/2006/relationships/hyperlink" Target="http://mariapeiramatiko.weebly.com/mystras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mariapeiramatiko.weebly.com/ancient-olympia.html" TargetMode="External"/><Relationship Id="rId5" Type="http://schemas.openxmlformats.org/officeDocument/2006/relationships/image" Target="../media/image2.png"/><Relationship Id="rId10" Type="http://schemas.openxmlformats.org/officeDocument/2006/relationships/image" Target="../media/image4.png"/><Relationship Id="rId4" Type="http://schemas.openxmlformats.org/officeDocument/2006/relationships/hyperlink" Target="http://mariapeiramatiko.weebly.com/epidaurus.html" TargetMode="External"/><Relationship Id="rId9" Type="http://schemas.openxmlformats.org/officeDocument/2006/relationships/hyperlink" Target="http://mariapeiramatiko.weebly.com/caves-of-diros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0332" y="0"/>
            <a:ext cx="8135969" cy="9324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Έλλειψη 3">
            <a:hlinkClick r:id="rId3"/>
          </p:cNvPr>
          <p:cNvSpPr/>
          <p:nvPr/>
        </p:nvSpPr>
        <p:spPr>
          <a:xfrm>
            <a:off x="4948786" y="1322232"/>
            <a:ext cx="192089" cy="1628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FF0000"/>
              </a:solidFill>
            </a:endParaRPr>
          </a:p>
        </p:txBody>
      </p:sp>
      <p:pic>
        <p:nvPicPr>
          <p:cNvPr id="1028" name="Picture 4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4852" y="1980697"/>
            <a:ext cx="192088" cy="1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>
            <a:hlinkClick r:id="rId6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776" y="2699792"/>
            <a:ext cx="192088" cy="1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341246" y="924098"/>
            <a:ext cx="1680121" cy="307777"/>
          </a:xfrm>
          <a:prstGeom prst="rect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Ancient Korinthos</a:t>
            </a:r>
            <a:endParaRPr lang="el-GR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5304832" y="1672919"/>
            <a:ext cx="1152128" cy="307777"/>
          </a:xfrm>
          <a:prstGeom prst="rect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Epidauros</a:t>
            </a:r>
            <a:endParaRPr lang="el-GR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315233" y="4243461"/>
            <a:ext cx="828063" cy="307777"/>
          </a:xfrm>
          <a:prstGeom prst="rect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Mistra</a:t>
            </a:r>
            <a:endParaRPr lang="el-GR" sz="1400" dirty="0"/>
          </a:p>
        </p:txBody>
      </p:sp>
      <p:pic>
        <p:nvPicPr>
          <p:cNvPr id="1032" name="Picture 8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5984" y="4355977"/>
            <a:ext cx="169249" cy="169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787240" y="5459463"/>
            <a:ext cx="1055986" cy="307777"/>
          </a:xfrm>
          <a:prstGeom prst="rect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Diros</a:t>
            </a:r>
            <a:r>
              <a:rPr lang="en-US" sz="1400" dirty="0" smtClean="0"/>
              <a:t> Caves</a:t>
            </a:r>
            <a:endParaRPr lang="el-GR" sz="1400" dirty="0"/>
          </a:p>
        </p:txBody>
      </p:sp>
      <p:pic>
        <p:nvPicPr>
          <p:cNvPr id="1033" name="Picture 9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5187" y="5796136"/>
            <a:ext cx="21907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124744" y="2386299"/>
            <a:ext cx="1512168" cy="307777"/>
          </a:xfrm>
          <a:prstGeom prst="rect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Ancient Olympia</a:t>
            </a:r>
            <a:endParaRPr lang="el-GR" sz="1400" dirty="0"/>
          </a:p>
        </p:txBody>
      </p:sp>
    </p:spTree>
    <p:extLst>
      <p:ext uri="{BB962C8B-B14F-4D97-AF65-F5344CB8AC3E}">
        <p14:creationId xmlns:p14="http://schemas.microsoft.com/office/powerpoint/2010/main" val="247727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404664" y="539552"/>
            <a:ext cx="5616624" cy="16127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ANCIENT CORINTH</a:t>
            </a:r>
          </a:p>
          <a:p>
            <a:pPr algn="ctr"/>
            <a:r>
              <a:rPr lang="en-US" sz="2400" b="1" dirty="0" err="1" smtClean="0"/>
              <a:t>ΦΥΛΛΟ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ΕΡΓΑΣΙΑΣ</a:t>
            </a:r>
            <a:r>
              <a:rPr lang="en-US" sz="2400" b="1" dirty="0" smtClean="0"/>
              <a:t> (group 1)</a:t>
            </a:r>
          </a:p>
          <a:p>
            <a:endParaRPr lang="en-US" dirty="0"/>
          </a:p>
          <a:p>
            <a:r>
              <a:rPr lang="en-US" sz="3200" dirty="0"/>
              <a:t>The Temple of Apollo </a:t>
            </a:r>
            <a:r>
              <a:rPr lang="en-US" sz="3200" dirty="0" smtClean="0"/>
              <a:t>was built/ columns=</a:t>
            </a:r>
          </a:p>
          <a:p>
            <a:endParaRPr lang="en-US" sz="3200" dirty="0"/>
          </a:p>
          <a:p>
            <a:r>
              <a:rPr lang="en-US" sz="3200" dirty="0"/>
              <a:t>Ancient Agora/ shape/columns</a:t>
            </a:r>
            <a:r>
              <a:rPr lang="en-US" sz="3200" dirty="0" smtClean="0"/>
              <a:t>=</a:t>
            </a:r>
          </a:p>
          <a:p>
            <a:endParaRPr lang="en-US" sz="3200" dirty="0"/>
          </a:p>
          <a:p>
            <a:r>
              <a:rPr lang="en-US" sz="3200" dirty="0" smtClean="0"/>
              <a:t>Odeon was built=</a:t>
            </a:r>
          </a:p>
          <a:p>
            <a:endParaRPr lang="en-US" sz="3200" dirty="0"/>
          </a:p>
          <a:p>
            <a:r>
              <a:rPr lang="en-US" sz="3200" dirty="0" smtClean="0"/>
              <a:t>Theatre</a:t>
            </a:r>
            <a:r>
              <a:rPr lang="en-US" sz="3200" dirty="0"/>
              <a:t> </a:t>
            </a:r>
            <a:r>
              <a:rPr lang="en-US" sz="3200" dirty="0" smtClean="0"/>
              <a:t>was built=</a:t>
            </a:r>
          </a:p>
          <a:p>
            <a:endParaRPr lang="en-US" sz="3200" dirty="0"/>
          </a:p>
          <a:p>
            <a:r>
              <a:rPr lang="en-US" sz="3200" dirty="0" smtClean="0"/>
              <a:t>Theatre/seats=</a:t>
            </a:r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5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332656" y="755576"/>
            <a:ext cx="5904656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/>
              <a:t>ΦΥΛΛΟ</a:t>
            </a:r>
            <a:r>
              <a:rPr lang="en-US" sz="2800" b="1" dirty="0"/>
              <a:t> </a:t>
            </a:r>
            <a:r>
              <a:rPr lang="en-US" sz="2800" b="1" dirty="0" err="1" smtClean="0"/>
              <a:t>ΕΡΓΑΣΙΑΣ</a:t>
            </a:r>
            <a:r>
              <a:rPr lang="en-US" sz="2800" b="1" dirty="0" smtClean="0"/>
              <a:t> (group 2)</a:t>
            </a:r>
          </a:p>
          <a:p>
            <a:pPr algn="ctr"/>
            <a:endParaRPr lang="en-US" sz="2800" b="1" dirty="0"/>
          </a:p>
          <a:p>
            <a:r>
              <a:rPr lang="en-US" sz="2800" dirty="0"/>
              <a:t>The </a:t>
            </a:r>
            <a:r>
              <a:rPr lang="en-US" sz="2800" dirty="0" smtClean="0"/>
              <a:t>Auditorium was divided =</a:t>
            </a:r>
          </a:p>
          <a:p>
            <a:endParaRPr lang="en-US" sz="2800" dirty="0"/>
          </a:p>
          <a:p>
            <a:r>
              <a:rPr lang="en-US" sz="2800" dirty="0"/>
              <a:t>	</a:t>
            </a:r>
          </a:p>
          <a:p>
            <a:r>
              <a:rPr lang="en-US" sz="2800" dirty="0"/>
              <a:t>The circular </a:t>
            </a:r>
            <a:r>
              <a:rPr lang="en-US" sz="2800" dirty="0" smtClean="0"/>
              <a:t>orchestra/description=</a:t>
            </a:r>
          </a:p>
          <a:p>
            <a:endParaRPr lang="en-US" sz="2800" dirty="0"/>
          </a:p>
          <a:p>
            <a:r>
              <a:rPr lang="en-US" sz="2800" dirty="0"/>
              <a:t>	</a:t>
            </a:r>
          </a:p>
          <a:p>
            <a:r>
              <a:rPr lang="en-US" sz="2800" dirty="0"/>
              <a:t>The stage building of the theatre consisted of</a:t>
            </a:r>
            <a:r>
              <a:rPr lang="en-US" sz="2800" dirty="0" smtClean="0"/>
              <a:t>=</a:t>
            </a:r>
          </a:p>
          <a:p>
            <a:endParaRPr lang="en-US" sz="2800" dirty="0" smtClean="0"/>
          </a:p>
          <a:p>
            <a:r>
              <a:rPr lang="en-US" sz="2800" dirty="0"/>
              <a:t>	</a:t>
            </a:r>
          </a:p>
          <a:p>
            <a:r>
              <a:rPr lang="en-US" sz="2800" dirty="0"/>
              <a:t>East and west of the 2 </a:t>
            </a:r>
            <a:r>
              <a:rPr lang="en-US" sz="2800" dirty="0" err="1" smtClean="0"/>
              <a:t>backstages</a:t>
            </a:r>
            <a:r>
              <a:rPr lang="en-US" sz="2800" dirty="0" smtClean="0"/>
              <a:t> </a:t>
            </a:r>
            <a:r>
              <a:rPr lang="en-US" sz="2800" dirty="0"/>
              <a:t>there were=</a:t>
            </a:r>
          </a:p>
          <a:p>
            <a:r>
              <a:rPr lang="en-US" sz="2800" dirty="0"/>
              <a:t>	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438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476672" y="539552"/>
            <a:ext cx="5616624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CAVES OF </a:t>
            </a:r>
            <a:r>
              <a:rPr lang="en-US" sz="3200" b="1" dirty="0" err="1" smtClean="0"/>
              <a:t>DIROS</a:t>
            </a:r>
            <a:endParaRPr lang="en-US" sz="3200" b="1" dirty="0" smtClean="0"/>
          </a:p>
          <a:p>
            <a:pPr algn="ctr"/>
            <a:r>
              <a:rPr lang="en-US" sz="2400" b="1" dirty="0" err="1" smtClean="0"/>
              <a:t>ΦΥΛΛΟ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ΕΡΓΑΣΙΑΣ</a:t>
            </a:r>
            <a:r>
              <a:rPr lang="en-US" sz="2400" b="1" dirty="0" smtClean="0"/>
              <a:t> (group 3)</a:t>
            </a:r>
            <a:endParaRPr lang="el-GR" sz="2400" b="1" dirty="0" smtClean="0"/>
          </a:p>
          <a:p>
            <a:pPr algn="ctr"/>
            <a:endParaRPr lang="en-US" sz="3600" b="1" dirty="0"/>
          </a:p>
          <a:p>
            <a:r>
              <a:rPr lang="en-US" sz="3600" dirty="0"/>
              <a:t>It is located</a:t>
            </a:r>
            <a:r>
              <a:rPr lang="en-US" sz="3600" dirty="0" smtClean="0"/>
              <a:t>=</a:t>
            </a:r>
            <a:endParaRPr lang="el-GR" sz="3600" dirty="0" smtClean="0"/>
          </a:p>
          <a:p>
            <a:endParaRPr lang="en-US" sz="3600" dirty="0"/>
          </a:p>
          <a:p>
            <a:r>
              <a:rPr lang="en-US" sz="3600" dirty="0"/>
              <a:t>How many caves</a:t>
            </a:r>
            <a:r>
              <a:rPr lang="en-US" sz="3600" dirty="0" smtClean="0"/>
              <a:t>=</a:t>
            </a:r>
            <a:endParaRPr lang="el-GR" sz="3600" dirty="0" smtClean="0"/>
          </a:p>
          <a:p>
            <a:endParaRPr lang="en-US" sz="3600" dirty="0"/>
          </a:p>
          <a:p>
            <a:r>
              <a:rPr lang="en-US" sz="3600" dirty="0"/>
              <a:t>River length</a:t>
            </a:r>
            <a:r>
              <a:rPr lang="en-US" sz="3600" dirty="0" smtClean="0"/>
              <a:t>=</a:t>
            </a:r>
            <a:endParaRPr lang="el-GR" sz="3600" dirty="0" smtClean="0"/>
          </a:p>
          <a:p>
            <a:endParaRPr lang="en-US" sz="3600" dirty="0"/>
          </a:p>
          <a:p>
            <a:r>
              <a:rPr lang="en-US" sz="3600" dirty="0"/>
              <a:t>Total </a:t>
            </a:r>
            <a:r>
              <a:rPr lang="en-US" sz="3600" dirty="0" smtClean="0"/>
              <a:t>length </a:t>
            </a:r>
            <a:r>
              <a:rPr lang="en-US" sz="3600" dirty="0"/>
              <a:t>of Cave of </a:t>
            </a:r>
            <a:r>
              <a:rPr lang="en-US" sz="3600" dirty="0" err="1"/>
              <a:t>Diros</a:t>
            </a:r>
            <a:r>
              <a:rPr lang="en-US" sz="3600" dirty="0"/>
              <a:t> to date</a:t>
            </a:r>
            <a:r>
              <a:rPr lang="en-US" sz="3600" dirty="0" smtClean="0"/>
              <a:t>=</a:t>
            </a:r>
            <a:endParaRPr lang="el-GR" sz="3600" dirty="0" smtClean="0"/>
          </a:p>
          <a:p>
            <a:endParaRPr lang="el-GR" sz="3600" dirty="0"/>
          </a:p>
          <a:p>
            <a:endParaRPr lang="el-GR" sz="3600" dirty="0" smtClean="0"/>
          </a:p>
          <a:p>
            <a:endParaRPr lang="el-GR" sz="3600" dirty="0"/>
          </a:p>
          <a:p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1309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260648" y="611560"/>
            <a:ext cx="5674940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ANCIENT OLYMPIA</a:t>
            </a:r>
            <a:endParaRPr lang="en-US" sz="2400" b="1" dirty="0" smtClean="0"/>
          </a:p>
          <a:p>
            <a:pPr algn="ctr"/>
            <a:r>
              <a:rPr lang="en-US" sz="2400" b="1" dirty="0" err="1" smtClean="0"/>
              <a:t>ΦΥΛΛΟ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ΕΡΓΑΣΙΑΣ</a:t>
            </a:r>
            <a:r>
              <a:rPr lang="en-US" sz="2400" b="1" dirty="0" smtClean="0"/>
              <a:t> (group 4)</a:t>
            </a:r>
            <a:endParaRPr lang="en-US" sz="2400" b="1" dirty="0"/>
          </a:p>
          <a:p>
            <a:endParaRPr lang="en-US" sz="2800" dirty="0" smtClean="0"/>
          </a:p>
          <a:p>
            <a:r>
              <a:rPr lang="en-US" sz="3200" dirty="0" smtClean="0"/>
              <a:t>Highlights=</a:t>
            </a:r>
          </a:p>
          <a:p>
            <a:endParaRPr lang="en-US" sz="3200" dirty="0"/>
          </a:p>
          <a:p>
            <a:r>
              <a:rPr lang="en-US" sz="3200" dirty="0"/>
              <a:t>Dedicated to</a:t>
            </a:r>
            <a:r>
              <a:rPr lang="en-US" sz="3200" dirty="0" smtClean="0"/>
              <a:t>=</a:t>
            </a:r>
          </a:p>
          <a:p>
            <a:endParaRPr lang="en-US" sz="3200" dirty="0"/>
          </a:p>
          <a:p>
            <a:r>
              <a:rPr lang="en-US" sz="3200" dirty="0"/>
              <a:t>The first recorded athletic event/When/How often</a:t>
            </a:r>
            <a:r>
              <a:rPr lang="en-US" sz="3200" dirty="0" smtClean="0"/>
              <a:t>=</a:t>
            </a:r>
          </a:p>
          <a:p>
            <a:endParaRPr lang="en-US" sz="3200" dirty="0"/>
          </a:p>
          <a:p>
            <a:r>
              <a:rPr lang="en-US" sz="3200" dirty="0"/>
              <a:t>Last Olympic games/When/What</a:t>
            </a:r>
            <a:r>
              <a:rPr lang="en-US" sz="3200" dirty="0" smtClean="0"/>
              <a:t>=</a:t>
            </a:r>
          </a:p>
          <a:p>
            <a:endParaRPr lang="en-US" sz="3200" dirty="0"/>
          </a:p>
          <a:p>
            <a:r>
              <a:rPr lang="en-US" sz="3200" dirty="0" smtClean="0"/>
              <a:t>2 </a:t>
            </a:r>
            <a:r>
              <a:rPr lang="en-US" sz="3200" dirty="0"/>
              <a:t>famous monuments of work of Art=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8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836712" y="539552"/>
            <a:ext cx="5544616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 smtClean="0"/>
              <a:t>MYSTRAS</a:t>
            </a:r>
            <a:endParaRPr lang="en-US" sz="3200" b="1" dirty="0" smtClean="0"/>
          </a:p>
          <a:p>
            <a:pPr algn="ctr"/>
            <a:r>
              <a:rPr lang="en-US" sz="2400" b="1" dirty="0" err="1" smtClean="0"/>
              <a:t>ΦΥΛΛΟ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ΕΡΓΑΣΙΑΣ</a:t>
            </a:r>
            <a:r>
              <a:rPr lang="en-US" sz="2400" b="1" dirty="0" smtClean="0"/>
              <a:t> (group 5)</a:t>
            </a:r>
          </a:p>
          <a:p>
            <a:endParaRPr lang="en-US" sz="3600" b="1" dirty="0"/>
          </a:p>
          <a:p>
            <a:r>
              <a:rPr lang="en-US" sz="3200" dirty="0" smtClean="0"/>
              <a:t>Fortress</a:t>
            </a:r>
            <a:r>
              <a:rPr lang="el-GR" sz="3200" dirty="0" smtClean="0"/>
              <a:t> </a:t>
            </a:r>
            <a:r>
              <a:rPr lang="en-US" sz="3200" dirty="0" smtClean="0"/>
              <a:t>was built/ </a:t>
            </a:r>
            <a:r>
              <a:rPr lang="en-US" sz="3200" dirty="0"/>
              <a:t>When/ by whom</a:t>
            </a:r>
            <a:r>
              <a:rPr lang="en-US" sz="3200" dirty="0" smtClean="0"/>
              <a:t>=</a:t>
            </a:r>
          </a:p>
          <a:p>
            <a:endParaRPr lang="en-US" sz="3200" dirty="0"/>
          </a:p>
          <a:p>
            <a:r>
              <a:rPr lang="en-US" sz="3200" dirty="0"/>
              <a:t>It served as</a:t>
            </a:r>
            <a:r>
              <a:rPr lang="en-US" sz="3200" dirty="0" smtClean="0"/>
              <a:t>=</a:t>
            </a:r>
          </a:p>
          <a:p>
            <a:endParaRPr lang="en-US" sz="3200" dirty="0" smtClean="0"/>
          </a:p>
          <a:p>
            <a:r>
              <a:rPr lang="en-US" sz="3200" dirty="0" smtClean="0"/>
              <a:t>In 1262/What=</a:t>
            </a:r>
          </a:p>
          <a:p>
            <a:endParaRPr lang="en-US" sz="3200" dirty="0"/>
          </a:p>
          <a:p>
            <a:r>
              <a:rPr lang="en-US" sz="3200" dirty="0"/>
              <a:t>In </a:t>
            </a:r>
            <a:r>
              <a:rPr lang="en-US" sz="3200" dirty="0" smtClean="0"/>
              <a:t>1460/What=</a:t>
            </a:r>
          </a:p>
          <a:p>
            <a:endParaRPr lang="en-US" sz="3200" dirty="0"/>
          </a:p>
          <a:p>
            <a:r>
              <a:rPr lang="en-US" sz="3200" dirty="0"/>
              <a:t>After </a:t>
            </a:r>
            <a:r>
              <a:rPr lang="en-US" sz="3200" dirty="0" smtClean="0"/>
              <a:t>1834/What=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7103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141</Words>
  <Application>Microsoft Office PowerPoint</Application>
  <PresentationFormat>Προβολή στην οθόνη (4:3)</PresentationFormat>
  <Paragraphs>88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teacher</dc:creator>
  <cp:lastModifiedBy>maraki</cp:lastModifiedBy>
  <cp:revision>35</cp:revision>
  <dcterms:created xsi:type="dcterms:W3CDTF">2018-02-12T11:30:25Z</dcterms:created>
  <dcterms:modified xsi:type="dcterms:W3CDTF">2018-02-12T15:33:34Z</dcterms:modified>
</cp:coreProperties>
</file>