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2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3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B1BC-E313-4C8F-849C-C496D4495950}" type="datetimeFigureOut">
              <a:rPr lang="el-GR" smtClean="0"/>
              <a:t>6/2/2014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FB0D786-5821-4D2C-83E8-913E20674691}" type="slidenum">
              <a:rPr lang="el-GR" smtClean="0"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B1BC-E313-4C8F-849C-C496D4495950}" type="datetimeFigureOut">
              <a:rPr lang="el-GR" smtClean="0"/>
              <a:t>6/2/2014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D786-5821-4D2C-83E8-913E2067469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B1BC-E313-4C8F-849C-C496D4495950}" type="datetimeFigureOut">
              <a:rPr lang="el-GR" smtClean="0"/>
              <a:t>6/2/2014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D786-5821-4D2C-83E8-913E2067469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B1BC-E313-4C8F-849C-C496D4495950}" type="datetimeFigureOut">
              <a:rPr lang="el-GR" smtClean="0"/>
              <a:t>6/2/2014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D786-5821-4D2C-83E8-913E20674691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B1BC-E313-4C8F-849C-C496D4495950}" type="datetimeFigureOut">
              <a:rPr lang="el-GR" smtClean="0"/>
              <a:t>6/2/2014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B0D786-5821-4D2C-83E8-913E20674691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B1BC-E313-4C8F-849C-C496D4495950}" type="datetimeFigureOut">
              <a:rPr lang="el-GR" smtClean="0"/>
              <a:t>6/2/2014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D786-5821-4D2C-83E8-913E20674691}" type="slidenum">
              <a:rPr lang="el-GR" smtClean="0"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B1BC-E313-4C8F-849C-C496D4495950}" type="datetimeFigureOut">
              <a:rPr lang="el-GR" smtClean="0"/>
              <a:t>6/2/2014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D786-5821-4D2C-83E8-913E20674691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B1BC-E313-4C8F-849C-C496D4495950}" type="datetimeFigureOut">
              <a:rPr lang="el-GR" smtClean="0"/>
              <a:t>6/2/2014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D786-5821-4D2C-83E8-913E2067469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B1BC-E313-4C8F-849C-C496D4495950}" type="datetimeFigureOut">
              <a:rPr lang="el-GR" smtClean="0"/>
              <a:t>6/2/2014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D786-5821-4D2C-83E8-913E2067469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B1BC-E313-4C8F-849C-C496D4495950}" type="datetimeFigureOut">
              <a:rPr lang="el-GR" smtClean="0"/>
              <a:t>6/2/2014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D786-5821-4D2C-83E8-913E20674691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B1BC-E313-4C8F-849C-C496D4495950}" type="datetimeFigureOut">
              <a:rPr lang="el-GR" smtClean="0"/>
              <a:t>6/2/2014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B0D786-5821-4D2C-83E8-913E20674691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CDB1BC-E313-4C8F-849C-C496D4495950}" type="datetimeFigureOut">
              <a:rPr lang="el-GR" smtClean="0"/>
              <a:t>6/2/2014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FB0D786-5821-4D2C-83E8-913E20674691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Winter, Winter how much we love you!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692696"/>
            <a:ext cx="7772400" cy="568863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(Angelo, Nick, Peter)</a:t>
            </a:r>
            <a:endParaRPr lang="el-GR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winter we make a snowman</a:t>
            </a:r>
            <a:endParaRPr lang="el-GR" dirty="0" smtClean="0"/>
          </a:p>
          <a:p>
            <a:r>
              <a:rPr lang="en-US" dirty="0" smtClean="0"/>
              <a:t>and we go skiing</a:t>
            </a:r>
            <a:endParaRPr lang="el-GR" dirty="0" smtClean="0"/>
          </a:p>
          <a:p>
            <a:r>
              <a:rPr lang="en-US" dirty="0" smtClean="0"/>
              <a:t>In winter we make Christmas trees</a:t>
            </a:r>
            <a:endParaRPr lang="el-GR" dirty="0" smtClean="0"/>
          </a:p>
          <a:p>
            <a:r>
              <a:rPr lang="en-US" dirty="0" smtClean="0"/>
              <a:t>and go to the mountains</a:t>
            </a:r>
            <a:endParaRPr lang="el-GR" dirty="0" smtClean="0"/>
          </a:p>
          <a:p>
            <a:r>
              <a:rPr lang="en-US" dirty="0" smtClean="0"/>
              <a:t>It's </a:t>
            </a:r>
            <a:r>
              <a:rPr lang="en-US" dirty="0" smtClean="0"/>
              <a:t>rainy and cloudy</a:t>
            </a:r>
            <a:endParaRPr lang="el-GR" dirty="0" smtClean="0"/>
          </a:p>
          <a:p>
            <a:r>
              <a:rPr lang="en-US" dirty="0" smtClean="0"/>
              <a:t>It's cold and windy</a:t>
            </a:r>
            <a:endParaRPr lang="el-GR" dirty="0" smtClean="0"/>
          </a:p>
          <a:p>
            <a:r>
              <a:rPr lang="en-US" dirty="0" smtClean="0"/>
              <a:t>It's snowy</a:t>
            </a:r>
            <a:endParaRPr lang="el-GR" dirty="0" smtClean="0"/>
          </a:p>
          <a:p>
            <a:r>
              <a:rPr lang="en-US" dirty="0" smtClean="0"/>
              <a:t>Oh my goodness! </a:t>
            </a:r>
            <a:endParaRPr lang="el-GR" dirty="0" smtClean="0"/>
          </a:p>
          <a:p>
            <a:r>
              <a:rPr lang="en-US" dirty="0" smtClean="0"/>
              <a:t>What </a:t>
            </a:r>
            <a:r>
              <a:rPr lang="en-US" dirty="0" smtClean="0"/>
              <a:t>lousy weather!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764704"/>
            <a:ext cx="7772400" cy="56166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(Angelo)</a:t>
            </a:r>
            <a:endParaRPr lang="el-GR" dirty="0" smtClean="0"/>
          </a:p>
          <a:p>
            <a:r>
              <a:rPr lang="en-US" dirty="0" smtClean="0"/>
              <a:t>Winter, winter</a:t>
            </a:r>
            <a:endParaRPr lang="el-GR" dirty="0" smtClean="0"/>
          </a:p>
          <a:p>
            <a:r>
              <a:rPr lang="en-US" dirty="0" smtClean="0"/>
              <a:t>it's so good!</a:t>
            </a:r>
            <a:endParaRPr lang="el-GR" dirty="0" smtClean="0"/>
          </a:p>
          <a:p>
            <a:r>
              <a:rPr lang="en-US" dirty="0" smtClean="0"/>
              <a:t>We make snowmen</a:t>
            </a:r>
            <a:endParaRPr lang="el-GR" dirty="0" smtClean="0"/>
          </a:p>
          <a:p>
            <a:r>
              <a:rPr lang="en-US" dirty="0" smtClean="0"/>
              <a:t>and we have fun!</a:t>
            </a:r>
            <a:endParaRPr lang="el-GR" dirty="0" smtClean="0"/>
          </a:p>
          <a:p>
            <a:r>
              <a:rPr lang="en-US" dirty="0" smtClean="0"/>
              <a:t>Winter, winter</a:t>
            </a:r>
            <a:endParaRPr lang="el-GR" dirty="0" smtClean="0"/>
          </a:p>
          <a:p>
            <a:r>
              <a:rPr lang="en-US" dirty="0" smtClean="0"/>
              <a:t>It's so cold!</a:t>
            </a:r>
            <a:endParaRPr lang="el-GR" dirty="0" smtClean="0"/>
          </a:p>
          <a:p>
            <a:r>
              <a:rPr lang="en-US" dirty="0" smtClean="0"/>
              <a:t>The school is open</a:t>
            </a:r>
            <a:endParaRPr lang="el-GR" dirty="0" smtClean="0"/>
          </a:p>
          <a:p>
            <a:r>
              <a:rPr lang="en-US" dirty="0" smtClean="0"/>
              <a:t>but we say "NO"!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71600" y="764704"/>
            <a:ext cx="7772400" cy="56151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b="1" dirty="0" smtClean="0"/>
              <a:t>(Joanna)</a:t>
            </a:r>
            <a:endParaRPr lang="el-GR" dirty="0" smtClean="0"/>
          </a:p>
          <a:p>
            <a:r>
              <a:rPr lang="en-US" dirty="0" smtClean="0"/>
              <a:t>We play with the snow</a:t>
            </a:r>
            <a:endParaRPr lang="el-GR" dirty="0" smtClean="0"/>
          </a:p>
          <a:p>
            <a:r>
              <a:rPr lang="en-US" dirty="0" smtClean="0"/>
              <a:t>we make snowmen</a:t>
            </a:r>
            <a:endParaRPr lang="el-GR" dirty="0" smtClean="0"/>
          </a:p>
          <a:p>
            <a:r>
              <a:rPr lang="en-US" dirty="0" smtClean="0"/>
              <a:t>we go skiing</a:t>
            </a:r>
            <a:endParaRPr lang="el-GR" dirty="0" smtClean="0"/>
          </a:p>
          <a:p>
            <a:r>
              <a:rPr lang="en-US" dirty="0" smtClean="0"/>
              <a:t>we can't swim!</a:t>
            </a:r>
            <a:endParaRPr lang="el-GR" dirty="0" smtClean="0"/>
          </a:p>
          <a:p>
            <a:r>
              <a:rPr lang="en-US" dirty="0" smtClean="0"/>
              <a:t>We can't eat ice-cream!</a:t>
            </a:r>
            <a:endParaRPr lang="el-GR" dirty="0" smtClean="0"/>
          </a:p>
          <a:p>
            <a:r>
              <a:rPr lang="en-US" dirty="0" smtClean="0"/>
              <a:t>I like winter</a:t>
            </a:r>
            <a:endParaRPr lang="el-GR" dirty="0" smtClean="0"/>
          </a:p>
          <a:p>
            <a:r>
              <a:rPr lang="en-US" dirty="0" smtClean="0"/>
              <a:t>we have the carnival</a:t>
            </a:r>
            <a:endParaRPr lang="el-GR" dirty="0" smtClean="0"/>
          </a:p>
          <a:p>
            <a:r>
              <a:rPr lang="en-US" dirty="0" smtClean="0"/>
              <a:t>I like winter</a:t>
            </a:r>
            <a:endParaRPr lang="el-GR" dirty="0" smtClean="0"/>
          </a:p>
          <a:p>
            <a:r>
              <a:rPr lang="en-US" dirty="0" smtClean="0"/>
              <a:t>we have Christmas!</a:t>
            </a:r>
            <a:endParaRPr lang="el-GR" dirty="0" smtClean="0"/>
          </a:p>
          <a:p>
            <a:r>
              <a:rPr lang="en-US" dirty="0" smtClean="0"/>
              <a:t>It's snowing</a:t>
            </a:r>
            <a:endParaRPr lang="el-GR" dirty="0" smtClean="0"/>
          </a:p>
          <a:p>
            <a:r>
              <a:rPr lang="en-US" dirty="0" smtClean="0"/>
              <a:t>it's raining</a:t>
            </a:r>
            <a:endParaRPr lang="el-GR" dirty="0" smtClean="0"/>
          </a:p>
          <a:p>
            <a:r>
              <a:rPr lang="en-US" dirty="0" smtClean="0"/>
              <a:t>It's chilly</a:t>
            </a:r>
            <a:endParaRPr lang="el-GR" dirty="0" smtClean="0"/>
          </a:p>
          <a:p>
            <a:r>
              <a:rPr lang="en-US" dirty="0" smtClean="0"/>
              <a:t>It's cold! I like winter!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692696"/>
            <a:ext cx="7772400" cy="55446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(</a:t>
            </a:r>
            <a:r>
              <a:rPr lang="en-US" b="1" dirty="0" err="1" smtClean="0"/>
              <a:t>Evelina</a:t>
            </a:r>
            <a:r>
              <a:rPr lang="en-US" b="1" dirty="0" smtClean="0"/>
              <a:t>)</a:t>
            </a:r>
            <a:endParaRPr lang="el-GR" dirty="0" smtClean="0"/>
          </a:p>
          <a:p>
            <a:r>
              <a:rPr lang="en-US" dirty="0" smtClean="0"/>
              <a:t>Winter is cool!</a:t>
            </a:r>
            <a:endParaRPr lang="el-GR" dirty="0" smtClean="0"/>
          </a:p>
          <a:p>
            <a:r>
              <a:rPr lang="en-US" dirty="0" smtClean="0"/>
              <a:t>In winter </a:t>
            </a:r>
            <a:endParaRPr lang="el-GR" dirty="0" smtClean="0"/>
          </a:p>
          <a:p>
            <a:r>
              <a:rPr lang="en-US" dirty="0" smtClean="0"/>
              <a:t>we go to school!</a:t>
            </a:r>
            <a:endParaRPr lang="el-GR" dirty="0" smtClean="0"/>
          </a:p>
          <a:p>
            <a:r>
              <a:rPr lang="en-US" dirty="0" smtClean="0"/>
              <a:t>In winter</a:t>
            </a:r>
            <a:endParaRPr lang="el-GR" dirty="0" smtClean="0"/>
          </a:p>
          <a:p>
            <a:r>
              <a:rPr lang="en-US" dirty="0" smtClean="0"/>
              <a:t>it is rainy and cold</a:t>
            </a:r>
            <a:endParaRPr lang="el-GR" dirty="0" smtClean="0"/>
          </a:p>
          <a:p>
            <a:r>
              <a:rPr lang="en-US" dirty="0" smtClean="0"/>
              <a:t>in winter</a:t>
            </a:r>
            <a:endParaRPr lang="el-GR" dirty="0" smtClean="0"/>
          </a:p>
          <a:p>
            <a:r>
              <a:rPr lang="en-US" dirty="0" smtClean="0"/>
              <a:t>we go skiing</a:t>
            </a:r>
            <a:endParaRPr lang="el-GR" dirty="0" smtClean="0"/>
          </a:p>
          <a:p>
            <a:r>
              <a:rPr lang="en-US" dirty="0" smtClean="0"/>
              <a:t>In winter </a:t>
            </a:r>
            <a:endParaRPr lang="el-GR" dirty="0" smtClean="0"/>
          </a:p>
          <a:p>
            <a:r>
              <a:rPr lang="en-US" dirty="0" smtClean="0"/>
              <a:t>we make snowmen</a:t>
            </a:r>
            <a:endParaRPr lang="el-GR" dirty="0" smtClean="0"/>
          </a:p>
          <a:p>
            <a:r>
              <a:rPr lang="en-US" dirty="0" smtClean="0"/>
              <a:t>and we have lots of fun!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548680"/>
            <a:ext cx="7772400" cy="590465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(Spyros</a:t>
            </a:r>
            <a:r>
              <a:rPr lang="en-US" b="1" dirty="0" smtClean="0"/>
              <a:t>)</a:t>
            </a:r>
            <a:endParaRPr lang="el-GR" dirty="0" smtClean="0"/>
          </a:p>
          <a:p>
            <a:r>
              <a:rPr lang="en-US" dirty="0" smtClean="0"/>
              <a:t>In the winter we go skiing</a:t>
            </a:r>
            <a:endParaRPr lang="el-GR" dirty="0" smtClean="0"/>
          </a:p>
          <a:p>
            <a:r>
              <a:rPr lang="en-US" dirty="0" smtClean="0"/>
              <a:t>and make snowmen</a:t>
            </a:r>
            <a:endParaRPr lang="el-GR" dirty="0" smtClean="0"/>
          </a:p>
          <a:p>
            <a:r>
              <a:rPr lang="en-US" dirty="0" smtClean="0"/>
              <a:t>but we don't go to the sea </a:t>
            </a:r>
            <a:endParaRPr lang="el-GR" dirty="0" smtClean="0"/>
          </a:p>
          <a:p>
            <a:r>
              <a:rPr lang="en-US" dirty="0" smtClean="0"/>
              <a:t>or eat ice cream!</a:t>
            </a:r>
            <a:endParaRPr lang="el-GR" dirty="0" smtClean="0"/>
          </a:p>
          <a:p>
            <a:r>
              <a:rPr lang="en-US" dirty="0" smtClean="0"/>
              <a:t>But we love winter</a:t>
            </a:r>
            <a:endParaRPr lang="el-GR" dirty="0" smtClean="0"/>
          </a:p>
          <a:p>
            <a:r>
              <a:rPr lang="en-US" dirty="0" smtClean="0"/>
              <a:t>'cause Santa Claus is coming!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71600" y="836712"/>
            <a:ext cx="7772400" cy="55431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/>
              <a:t>(</a:t>
            </a:r>
            <a:r>
              <a:rPr lang="en-US" b="1" dirty="0" err="1" smtClean="0"/>
              <a:t>Nicol</a:t>
            </a:r>
            <a:r>
              <a:rPr lang="en-US" b="1" dirty="0" smtClean="0"/>
              <a:t> &amp; </a:t>
            </a:r>
            <a:r>
              <a:rPr lang="en-US" b="1" dirty="0" err="1" smtClean="0"/>
              <a:t>Argy</a:t>
            </a:r>
            <a:r>
              <a:rPr lang="en-US" b="1" dirty="0" smtClean="0"/>
              <a:t>)</a:t>
            </a:r>
            <a:endParaRPr lang="el-GR" dirty="0" smtClean="0"/>
          </a:p>
          <a:p>
            <a:r>
              <a:rPr lang="en-US" dirty="0" smtClean="0"/>
              <a:t>It's snowy in winter</a:t>
            </a:r>
            <a:endParaRPr lang="el-GR" dirty="0" smtClean="0"/>
          </a:p>
          <a:p>
            <a:r>
              <a:rPr lang="en-US" dirty="0" smtClean="0"/>
              <a:t>in winter it's snowy!</a:t>
            </a:r>
            <a:endParaRPr lang="el-GR" dirty="0" smtClean="0"/>
          </a:p>
          <a:p>
            <a:r>
              <a:rPr lang="en-US" dirty="0" smtClean="0"/>
              <a:t>We go skiing</a:t>
            </a:r>
            <a:endParaRPr lang="el-GR" dirty="0" smtClean="0"/>
          </a:p>
          <a:p>
            <a:r>
              <a:rPr lang="en-US" dirty="0" smtClean="0"/>
              <a:t>We go up in the mountain</a:t>
            </a:r>
            <a:endParaRPr lang="el-GR" dirty="0" smtClean="0"/>
          </a:p>
          <a:p>
            <a:r>
              <a:rPr lang="en-US" dirty="0" smtClean="0"/>
              <a:t>and we make a snowman!</a:t>
            </a:r>
            <a:endParaRPr lang="el-GR" dirty="0" smtClean="0"/>
          </a:p>
          <a:p>
            <a:r>
              <a:rPr lang="en-US" dirty="0" smtClean="0"/>
              <a:t>Winter, winter,</a:t>
            </a:r>
            <a:endParaRPr lang="el-GR" dirty="0" smtClean="0"/>
          </a:p>
          <a:p>
            <a:r>
              <a:rPr lang="en-US" dirty="0" smtClean="0"/>
              <a:t>Yes, we love winter!</a:t>
            </a:r>
            <a:endParaRPr lang="el-GR" dirty="0" smtClean="0"/>
          </a:p>
          <a:p>
            <a:r>
              <a:rPr lang="en-US" dirty="0" smtClean="0"/>
              <a:t>No Summer,</a:t>
            </a:r>
            <a:endParaRPr lang="el-GR" dirty="0" smtClean="0"/>
          </a:p>
          <a:p>
            <a:r>
              <a:rPr lang="en-US" dirty="0" smtClean="0"/>
              <a:t>No Autumn,</a:t>
            </a:r>
            <a:endParaRPr lang="el-GR" dirty="0" smtClean="0"/>
          </a:p>
          <a:p>
            <a:r>
              <a:rPr lang="en-US" dirty="0" smtClean="0"/>
              <a:t>No Spring,</a:t>
            </a:r>
            <a:endParaRPr lang="el-GR" dirty="0" smtClean="0"/>
          </a:p>
          <a:p>
            <a:r>
              <a:rPr lang="en-US" dirty="0" smtClean="0"/>
              <a:t>Only Winter!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548680"/>
            <a:ext cx="7772400" cy="54711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(</a:t>
            </a:r>
            <a:r>
              <a:rPr lang="en-US" b="1" dirty="0" err="1" smtClean="0"/>
              <a:t>Anastasis</a:t>
            </a:r>
            <a:r>
              <a:rPr lang="en-US" b="1" dirty="0" smtClean="0"/>
              <a:t> &amp; </a:t>
            </a:r>
            <a:r>
              <a:rPr lang="en-US" b="1" dirty="0" err="1" smtClean="0"/>
              <a:t>Leonidas</a:t>
            </a:r>
            <a:r>
              <a:rPr lang="en-US" b="1" dirty="0" smtClean="0"/>
              <a:t>)</a:t>
            </a:r>
            <a:endParaRPr lang="el-GR" dirty="0" smtClean="0"/>
          </a:p>
          <a:p>
            <a:r>
              <a:rPr lang="en-US" dirty="0" smtClean="0"/>
              <a:t>In winter it snows</a:t>
            </a:r>
            <a:endParaRPr lang="el-GR" dirty="0" smtClean="0"/>
          </a:p>
          <a:p>
            <a:r>
              <a:rPr lang="en-US" dirty="0" smtClean="0"/>
              <a:t>it rains and it's cloudy</a:t>
            </a:r>
            <a:endParaRPr lang="el-GR" dirty="0" smtClean="0"/>
          </a:p>
          <a:p>
            <a:r>
              <a:rPr lang="en-US" dirty="0" smtClean="0"/>
              <a:t>the temperature is so low!</a:t>
            </a:r>
            <a:endParaRPr lang="el-GR" dirty="0" smtClean="0"/>
          </a:p>
          <a:p>
            <a:r>
              <a:rPr lang="en-US" dirty="0" smtClean="0"/>
              <a:t>In the winter we have </a:t>
            </a:r>
            <a:endParaRPr lang="el-GR" dirty="0" smtClean="0"/>
          </a:p>
          <a:p>
            <a:r>
              <a:rPr lang="en-US" dirty="0" smtClean="0"/>
              <a:t>the Christmas Holidays!</a:t>
            </a:r>
            <a:endParaRPr lang="el-GR" dirty="0" smtClean="0"/>
          </a:p>
          <a:p>
            <a:r>
              <a:rPr lang="en-US" dirty="0" smtClean="0"/>
              <a:t>The Children are happy</a:t>
            </a:r>
            <a:endParaRPr lang="el-GR" dirty="0" smtClean="0"/>
          </a:p>
          <a:p>
            <a:r>
              <a:rPr lang="en-US" dirty="0" smtClean="0"/>
              <a:t>and they make snowmen!</a:t>
            </a:r>
            <a:endParaRPr lang="el-GR" dirty="0" smtClean="0"/>
          </a:p>
          <a:p>
            <a:r>
              <a:rPr lang="en-US" dirty="0" smtClean="0"/>
              <a:t>In the winter it's the carnival</a:t>
            </a:r>
            <a:endParaRPr lang="el-GR" dirty="0" smtClean="0"/>
          </a:p>
          <a:p>
            <a:r>
              <a:rPr lang="en-US" dirty="0" smtClean="0"/>
              <a:t>we wear fancy costumes</a:t>
            </a:r>
            <a:endParaRPr lang="el-GR" dirty="0" smtClean="0"/>
          </a:p>
          <a:p>
            <a:r>
              <a:rPr lang="en-US" dirty="0" smtClean="0"/>
              <a:t>and dance everyday!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END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988840"/>
            <a:ext cx="7772400" cy="403096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smtClean="0"/>
              <a:t>By the 4</a:t>
            </a:r>
            <a:r>
              <a:rPr lang="en-US" sz="5400" baseline="30000" dirty="0" smtClean="0"/>
              <a:t>th</a:t>
            </a:r>
            <a:r>
              <a:rPr lang="en-US" sz="5400" dirty="0" smtClean="0"/>
              <a:t> grade-pupils  of the Model experimental school of Patras </a:t>
            </a:r>
            <a:endParaRPr lang="el-G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JANUARY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smtClean="0"/>
              <a:t>This month was really lovely! Quite mild temperatures, quite good weather. We are telling the truth, see for yourselves! Look at the chart which follows!</a:t>
            </a:r>
            <a:endParaRPr lang="el-G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Our temperature chart</a:t>
            </a:r>
            <a:endParaRPr lang="el-GR" dirty="0"/>
          </a:p>
        </p:txBody>
      </p:sp>
      <p:pic>
        <p:nvPicPr>
          <p:cNvPr id="4" name="3 - Θέση περιεχομένου" descr="temperature char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844824"/>
            <a:ext cx="6464816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Winter plants which grow in Greece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CAN YOU SMELL THEM?</a:t>
            </a:r>
            <a:endParaRPr lang="el-GR" sz="8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3200" dirty="0" err="1"/>
              <a:t>G</a:t>
            </a:r>
            <a:r>
              <a:rPr lang="en-US" sz="3200" dirty="0" err="1" smtClean="0"/>
              <a:t>alanthus</a:t>
            </a:r>
            <a:r>
              <a:rPr lang="en-US" sz="3200" dirty="0" smtClean="0"/>
              <a:t>  </a:t>
            </a:r>
            <a:r>
              <a:rPr lang="en-US" sz="3600" dirty="0" err="1" smtClean="0"/>
              <a:t>Nivalis</a:t>
            </a:r>
            <a:endParaRPr lang="el-GR" sz="3600" dirty="0"/>
          </a:p>
        </p:txBody>
      </p:sp>
      <p:pic>
        <p:nvPicPr>
          <p:cNvPr id="4" name="3 - Θέση περιεχομένου" descr="Galanthus nivalis L. subsp. nivalis  ooo3 24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19398" y="1470660"/>
            <a:ext cx="6762404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Galanthus</a:t>
            </a:r>
            <a:r>
              <a:rPr lang="en-US" dirty="0" smtClean="0"/>
              <a:t> </a:t>
            </a:r>
            <a:r>
              <a:rPr lang="en-US" dirty="0" err="1" smtClean="0"/>
              <a:t>Nivalis</a:t>
            </a:r>
            <a:endParaRPr lang="el-GR" dirty="0"/>
          </a:p>
        </p:txBody>
      </p:sp>
      <p:pic>
        <p:nvPicPr>
          <p:cNvPr id="4" name="3 - Θέση περιεχομένου" descr="Galanthus nivalis L. subsp. nivalis ooo3 2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19398" y="1470660"/>
            <a:ext cx="6762404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Galanthus</a:t>
            </a:r>
            <a:r>
              <a:rPr lang="en-US" dirty="0" smtClean="0"/>
              <a:t> </a:t>
            </a:r>
            <a:r>
              <a:rPr lang="en-US" dirty="0" err="1" smtClean="0"/>
              <a:t>Nivalis</a:t>
            </a:r>
            <a:endParaRPr lang="el-GR" dirty="0"/>
          </a:p>
        </p:txBody>
      </p:sp>
      <p:pic>
        <p:nvPicPr>
          <p:cNvPr id="4" name="3 - Θέση περιεχομένου" descr="BIOTOPOS Galanthus nivalis L. subsp. nivalis Aooo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19398" y="1470660"/>
            <a:ext cx="6762404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Fumaria</a:t>
            </a:r>
            <a:r>
              <a:rPr lang="en-US" dirty="0" smtClean="0"/>
              <a:t>  </a:t>
            </a:r>
            <a:r>
              <a:rPr lang="en-US" dirty="0" err="1" smtClean="0"/>
              <a:t>Officinalis</a:t>
            </a:r>
            <a:endParaRPr lang="el-GR" dirty="0"/>
          </a:p>
        </p:txBody>
      </p:sp>
      <p:pic>
        <p:nvPicPr>
          <p:cNvPr id="4" name="3 - Θέση περιεχομένου" descr="Fumaria officinalis ooo3 43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19398" y="1470660"/>
            <a:ext cx="6762404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AND NOW OUR POEMS!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WINTER</a:t>
            </a:r>
            <a:endParaRPr lang="el-GR" dirty="0" smtClean="0"/>
          </a:p>
          <a:p>
            <a:r>
              <a:rPr lang="en-US" b="1" dirty="0" smtClean="0"/>
              <a:t>(</a:t>
            </a:r>
            <a:r>
              <a:rPr lang="en-US" b="1" dirty="0" err="1" smtClean="0"/>
              <a:t>Dimitra</a:t>
            </a:r>
            <a:r>
              <a:rPr lang="en-US" b="1" dirty="0" smtClean="0"/>
              <a:t> &amp; Sophia)</a:t>
            </a:r>
            <a:endParaRPr lang="el-GR" dirty="0" smtClean="0"/>
          </a:p>
          <a:p>
            <a:r>
              <a:rPr lang="en-US" dirty="0" smtClean="0"/>
              <a:t>Winter is here</a:t>
            </a:r>
            <a:endParaRPr lang="el-GR" dirty="0" smtClean="0"/>
          </a:p>
          <a:p>
            <a:r>
              <a:rPr lang="en-US" dirty="0" smtClean="0"/>
              <a:t>it is New Year</a:t>
            </a:r>
            <a:endParaRPr lang="el-GR" dirty="0" smtClean="0"/>
          </a:p>
          <a:p>
            <a:r>
              <a:rPr lang="en-US" dirty="0" smtClean="0"/>
              <a:t>What are we waiting for?</a:t>
            </a:r>
            <a:endParaRPr lang="el-GR" dirty="0" smtClean="0"/>
          </a:p>
          <a:p>
            <a:r>
              <a:rPr lang="en-US" dirty="0" smtClean="0"/>
              <a:t>Wow it is winter</a:t>
            </a:r>
            <a:endParaRPr lang="el-GR" dirty="0" smtClean="0"/>
          </a:p>
          <a:p>
            <a:r>
              <a:rPr lang="en-US" dirty="0" smtClean="0"/>
              <a:t>it is cold!</a:t>
            </a:r>
            <a:endParaRPr lang="el-GR" dirty="0" smtClean="0"/>
          </a:p>
          <a:p>
            <a:r>
              <a:rPr lang="en-US" dirty="0" smtClean="0"/>
              <a:t>Bring your jacket</a:t>
            </a:r>
            <a:endParaRPr lang="el-GR" dirty="0" smtClean="0"/>
          </a:p>
          <a:p>
            <a:r>
              <a:rPr lang="en-US" dirty="0" smtClean="0"/>
              <a:t>and your umbrella, too</a:t>
            </a:r>
            <a:endParaRPr lang="el-GR" dirty="0" smtClean="0"/>
          </a:p>
          <a:p>
            <a:r>
              <a:rPr lang="en-US" dirty="0" smtClean="0"/>
              <a:t>because it is rainy</a:t>
            </a:r>
            <a:endParaRPr lang="el-GR" dirty="0" smtClean="0"/>
          </a:p>
          <a:p>
            <a:r>
              <a:rPr lang="en-US" dirty="0" smtClean="0"/>
              <a:t>and cold, too!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</TotalTime>
  <Words>430</Words>
  <Application>Microsoft Office PowerPoint</Application>
  <PresentationFormat>Προβολή στην οθόνη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Δικαιοσύνη</vt:lpstr>
      <vt:lpstr>Winter, Winter how much we love you!</vt:lpstr>
      <vt:lpstr>JANUARY </vt:lpstr>
      <vt:lpstr>Our temperature chart</vt:lpstr>
      <vt:lpstr>Winter plants which grow in Greece</vt:lpstr>
      <vt:lpstr>: Galanthus  Nivalis</vt:lpstr>
      <vt:lpstr>Galanthus Nivalis</vt:lpstr>
      <vt:lpstr>Galanthus Nivalis</vt:lpstr>
      <vt:lpstr>Fumaria  Officinalis</vt:lpstr>
      <vt:lpstr>AND NOW OUR POEMS!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THE END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Winter, Winter how much we love you!</dc:title>
  <dc:creator>user</dc:creator>
  <cp:lastModifiedBy>user</cp:lastModifiedBy>
  <cp:revision>11</cp:revision>
  <dcterms:created xsi:type="dcterms:W3CDTF">2014-02-06T21:20:47Z</dcterms:created>
  <dcterms:modified xsi:type="dcterms:W3CDTF">2014-02-06T21:55:08Z</dcterms:modified>
</cp:coreProperties>
</file>