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8" r:id="rId3"/>
    <p:sldId id="264" r:id="rId4"/>
    <p:sldId id="257" r:id="rId5"/>
    <p:sldId id="260" r:id="rId6"/>
    <p:sldId id="265" r:id="rId7"/>
    <p:sldId id="266" r:id="rId8"/>
    <p:sldId id="267" r:id="rId9"/>
    <p:sldId id="268" r:id="rId10"/>
    <p:sldId id="269" r:id="rId11"/>
    <p:sldId id="261" r:id="rId12"/>
    <p:sldId id="262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63" r:id="rId2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07757-C067-4149-A9CB-D278052E5295}" type="datetimeFigureOut">
              <a:rPr lang="hr-HR" smtClean="0"/>
              <a:pPr/>
              <a:t>15.6.2014.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280D36-A0E7-40D3-ADA9-68A3D6B25FBF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80D36-A0E7-40D3-ADA9-68A3D6B25FBF}" type="slidenum">
              <a:rPr lang="hr-HR" smtClean="0"/>
              <a:pPr/>
              <a:t>1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 smtClean="0"/>
              <a:t>Kliknite da biste uredili stil podnaslova matrice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r-HR" noProof="0" smtClean="0"/>
              <a:t>Pritisnite ikonu za dodavanje slike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freepptfiles.com/free-powerpoint-templates/template-14026-circle-spring-flowers.html" TargetMode="External"/><Relationship Id="rId18" Type="http://schemas.openxmlformats.org/officeDocument/2006/relationships/hyperlink" Target="http://www.freepptfiles.com/free-powerpoint-templates/tags-blankboard.html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hyperlink" Target="http://www.freepptfiles.com/free-powerpoint-templates/tags-flower.html" TargetMode="Externa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www.freepptfiles.com/free-powerpoint-templates/category-8-nature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www.freepptfiles.com/free-powerpoint-templates/category-1-abstractandtextures.html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freepptfiles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2"/>
          <p:cNvSpPr txBox="1">
            <a:spLocks noChangeArrowheads="1"/>
          </p:cNvSpPr>
          <p:nvPr/>
        </p:nvSpPr>
        <p:spPr bwMode="auto">
          <a:xfrm>
            <a:off x="1042988" y="4837113"/>
            <a:ext cx="7169150" cy="1379537"/>
          </a:xfrm>
          <a:prstGeom prst="rect">
            <a:avLst/>
          </a:prstGeom>
          <a:solidFill>
            <a:srgbClr val="C0C0C0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fr-FR" sz="1200" dirty="0" smtClean="0"/>
              <a:t>Click </a:t>
            </a:r>
            <a:r>
              <a:rPr lang="fr-FR" sz="1200" dirty="0" err="1" smtClean="0"/>
              <a:t>here</a:t>
            </a:r>
            <a:r>
              <a:rPr lang="fr-FR" sz="1200" dirty="0" smtClean="0"/>
              <a:t> to </a:t>
            </a:r>
            <a:r>
              <a:rPr lang="fr-FR" sz="1200" dirty="0" err="1" smtClean="0"/>
              <a:t>download</a:t>
            </a:r>
            <a:r>
              <a:rPr lang="fr-FR" sz="1200" dirty="0" smtClean="0"/>
              <a:t> </a:t>
            </a:r>
            <a:r>
              <a:rPr lang="fr-FR" sz="1200" dirty="0" err="1" smtClean="0"/>
              <a:t>this</a:t>
            </a:r>
            <a:r>
              <a:rPr lang="fr-FR" sz="1200" dirty="0" smtClean="0"/>
              <a:t> </a:t>
            </a:r>
            <a:r>
              <a:rPr lang="fr-FR" sz="1200" dirty="0" err="1" smtClean="0"/>
              <a:t>powerpoint</a:t>
            </a:r>
            <a:r>
              <a:rPr lang="fr-FR" sz="1200" dirty="0" smtClean="0"/>
              <a:t> </a:t>
            </a:r>
            <a:r>
              <a:rPr lang="fr-FR" sz="1200" dirty="0" err="1" smtClean="0"/>
              <a:t>template</a:t>
            </a:r>
            <a:r>
              <a:rPr lang="fr-FR" sz="1200" dirty="0" smtClean="0"/>
              <a:t> :  </a:t>
            </a:r>
            <a:r>
              <a:rPr lang="en-US" sz="1200" dirty="0" smtClean="0">
                <a:hlinkClick r:id="rId13"/>
              </a:rPr>
              <a:t>Circle Spring Flowers </a:t>
            </a:r>
            <a:r>
              <a:rPr lang="en-US" sz="1200" dirty="0" err="1" smtClean="0">
                <a:hlinkClick r:id="rId13"/>
              </a:rPr>
              <a:t>Powerpoint</a:t>
            </a:r>
            <a:r>
              <a:rPr lang="en-US" sz="1200" dirty="0" smtClean="0">
                <a:hlinkClick r:id="rId13"/>
              </a:rPr>
              <a:t> Template</a:t>
            </a:r>
            <a:endParaRPr lang="fr-FR" sz="1200" dirty="0" smtClean="0"/>
          </a:p>
          <a:p>
            <a:pPr>
              <a:defRPr/>
            </a:pPr>
            <a:r>
              <a:rPr lang="fr-FR" sz="1200" dirty="0" smtClean="0"/>
              <a:t>For more </a:t>
            </a:r>
            <a:r>
              <a:rPr lang="fr-FR" sz="1200" dirty="0" err="1" smtClean="0"/>
              <a:t>templates</a:t>
            </a:r>
            <a:r>
              <a:rPr lang="fr-FR" sz="1200" dirty="0" smtClean="0"/>
              <a:t> : </a:t>
            </a:r>
            <a:r>
              <a:rPr lang="fr-FR" sz="1200" dirty="0" smtClean="0">
                <a:hlinkClick r:id="rId14"/>
              </a:rPr>
              <a:t>Powerpoint Backgrounds</a:t>
            </a:r>
            <a:endParaRPr lang="fr-FR" sz="1200" dirty="0" smtClean="0"/>
          </a:p>
          <a:p>
            <a:pPr>
              <a:defRPr/>
            </a:pPr>
            <a:r>
              <a:rPr lang="fr-FR" sz="1200" dirty="0" err="1" smtClean="0"/>
              <a:t>Others</a:t>
            </a:r>
            <a:r>
              <a:rPr lang="fr-FR" sz="1200" dirty="0" smtClean="0"/>
              <a:t> ressources : </a:t>
            </a:r>
          </a:p>
          <a:p>
            <a:pPr>
              <a:defRPr/>
            </a:pPr>
            <a:r>
              <a:rPr lang="fr-FR" sz="1200" dirty="0" smtClean="0"/>
              <a:t>	</a:t>
            </a:r>
            <a:r>
              <a:rPr lang="en-US" sz="1200" dirty="0" smtClean="0">
                <a:hlinkClick r:id="rId15"/>
              </a:rPr>
              <a:t>Download Abstract and Textures </a:t>
            </a:r>
            <a:r>
              <a:rPr lang="en-US" sz="1200" dirty="0" err="1" smtClean="0">
                <a:hlinkClick r:id="rId15"/>
              </a:rPr>
              <a:t>Powerpoint</a:t>
            </a:r>
            <a:r>
              <a:rPr lang="en-US" sz="1200" dirty="0" smtClean="0">
                <a:hlinkClick r:id="rId15"/>
              </a:rPr>
              <a:t> Background   </a:t>
            </a:r>
            <a:endParaRPr lang="en-US" sz="1200" dirty="0" smtClean="0"/>
          </a:p>
          <a:p>
            <a:pPr>
              <a:defRPr/>
            </a:pPr>
            <a:r>
              <a:rPr lang="en-US" sz="1200" dirty="0" smtClean="0"/>
              <a:t>	</a:t>
            </a:r>
            <a:r>
              <a:rPr lang="en-US" sz="1200" dirty="0" smtClean="0">
                <a:hlinkClick r:id="rId16"/>
              </a:rPr>
              <a:t>Nature </a:t>
            </a:r>
            <a:r>
              <a:rPr lang="en-US" sz="1200" dirty="0" err="1" smtClean="0">
                <a:hlinkClick r:id="rId16"/>
              </a:rPr>
              <a:t>Powerpoint</a:t>
            </a:r>
            <a:r>
              <a:rPr lang="en-US" sz="1200" dirty="0" smtClean="0">
                <a:hlinkClick r:id="rId16"/>
              </a:rPr>
              <a:t> Template Backgrounds</a:t>
            </a:r>
            <a:endParaRPr lang="en-US" sz="1200" dirty="0" smtClean="0"/>
          </a:p>
          <a:p>
            <a:pPr>
              <a:defRPr/>
            </a:pPr>
            <a:r>
              <a:rPr lang="en-US" sz="1200" dirty="0" smtClean="0"/>
              <a:t>	</a:t>
            </a:r>
            <a:r>
              <a:rPr lang="en-US" sz="1200" dirty="0" smtClean="0">
                <a:hlinkClick r:id="rId17"/>
              </a:rPr>
              <a:t>Flower </a:t>
            </a:r>
            <a:r>
              <a:rPr lang="en-US" sz="1200" dirty="0" err="1" smtClean="0">
                <a:hlinkClick r:id="rId17"/>
              </a:rPr>
              <a:t>Powerpoint</a:t>
            </a:r>
            <a:r>
              <a:rPr lang="en-US" sz="1200" dirty="0" smtClean="0">
                <a:hlinkClick r:id="rId17"/>
              </a:rPr>
              <a:t> Slide Backgrounds  </a:t>
            </a:r>
            <a:endParaRPr lang="en-US" sz="1200" dirty="0" smtClean="0"/>
          </a:p>
          <a:p>
            <a:pPr>
              <a:defRPr/>
            </a:pPr>
            <a:r>
              <a:rPr lang="en-US" sz="1200" dirty="0" smtClean="0"/>
              <a:t>	</a:t>
            </a:r>
            <a:r>
              <a:rPr lang="en-US" sz="1200" dirty="0" err="1" smtClean="0">
                <a:hlinkClick r:id="rId18"/>
              </a:rPr>
              <a:t>Blankboard</a:t>
            </a:r>
            <a:r>
              <a:rPr lang="en-US" sz="1200" dirty="0" smtClean="0">
                <a:hlinkClick r:id="rId18"/>
              </a:rPr>
              <a:t> Templates for </a:t>
            </a:r>
            <a:r>
              <a:rPr lang="en-US" sz="1200" dirty="0" err="1" smtClean="0">
                <a:hlinkClick r:id="rId18"/>
              </a:rPr>
              <a:t>Powerpoint</a:t>
            </a:r>
            <a:r>
              <a:rPr lang="en-US" sz="1200" dirty="0" smtClean="0">
                <a:hlinkClick r:id="rId18"/>
              </a:rPr>
              <a:t> </a:t>
            </a:r>
            <a:endParaRPr lang="fr-FR" sz="1200" dirty="0" smtClean="0"/>
          </a:p>
        </p:txBody>
      </p:sp>
      <p:pic>
        <p:nvPicPr>
          <p:cNvPr id="1027" name="Picture 4" descr="C:\Users\Coucou\Documents\Websites\Powerpoint Templates\New\Sources\7B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0"/>
            <a:ext cx="9123363" cy="684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ext Box 8"/>
          <p:cNvSpPr txBox="1">
            <a:spLocks noChangeArrowheads="1"/>
          </p:cNvSpPr>
          <p:nvPr/>
        </p:nvSpPr>
        <p:spPr bwMode="auto">
          <a:xfrm>
            <a:off x="8035925" y="6237288"/>
            <a:ext cx="1214438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Page </a:t>
            </a:r>
            <a:fld id="{BDE303EE-C6B9-4933-9981-2B8DA6FDF068}" type="slidenum">
              <a:rPr lang="fr-FR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pPr eaLnBrk="1" hangingPunct="1">
                <a:defRPr/>
              </a:pPr>
              <a:t>‹#›</a:t>
            </a:fld>
            <a:endParaRPr lang="fr-FR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55576" y="1916832"/>
            <a:ext cx="7772400" cy="1827635"/>
          </a:xfrm>
        </p:spPr>
        <p:txBody>
          <a:bodyPr/>
          <a:lstStyle/>
          <a:p>
            <a:r>
              <a:rPr lang="hr-HR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Virtual</a:t>
            </a:r>
            <a:r>
              <a:rPr lang="hr-HR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hr-HR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Ilustrated</a:t>
            </a:r>
            <a:r>
              <a:rPr lang="hr-HR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hr-HR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Dictionary</a:t>
            </a:r>
            <a:r>
              <a:rPr lang="hr-HR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hr-HR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Science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403648" y="4149080"/>
            <a:ext cx="6400800" cy="1224136"/>
          </a:xfrm>
        </p:spPr>
        <p:txBody>
          <a:bodyPr/>
          <a:lstStyle/>
          <a:p>
            <a:r>
              <a:rPr lang="hr-HR" dirty="0" smtClean="0"/>
              <a:t>3rd c </a:t>
            </a:r>
          </a:p>
          <a:p>
            <a:r>
              <a:rPr lang="hr-HR" dirty="0" smtClean="0"/>
              <a:t>1st </a:t>
            </a:r>
            <a:r>
              <a:rPr lang="hr-HR" dirty="0" err="1" smtClean="0"/>
              <a:t>Primary</a:t>
            </a:r>
            <a:r>
              <a:rPr lang="hr-HR" dirty="0" smtClean="0"/>
              <a:t> </a:t>
            </a:r>
            <a:r>
              <a:rPr lang="hr-HR" dirty="0" err="1" smtClean="0"/>
              <a:t>School</a:t>
            </a:r>
            <a:r>
              <a:rPr lang="hr-HR" dirty="0" smtClean="0"/>
              <a:t> Bjelovar</a:t>
            </a:r>
            <a:endParaRPr lang="hr-HR" dirty="0"/>
          </a:p>
        </p:txBody>
      </p:sp>
      <p:sp>
        <p:nvSpPr>
          <p:cNvPr id="4" name="TekstniOkvir 3"/>
          <p:cNvSpPr txBox="1"/>
          <p:nvPr/>
        </p:nvSpPr>
        <p:spPr>
          <a:xfrm>
            <a:off x="7596336" y="6237312"/>
            <a:ext cx="129614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hr-HR" dirty="0" err="1" smtClean="0"/>
              <a:t>May</a:t>
            </a:r>
            <a:r>
              <a:rPr lang="hr-HR" dirty="0" smtClean="0"/>
              <a:t>, 2014</a:t>
            </a: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5852714" y="0"/>
            <a:ext cx="3291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4 </a:t>
            </a:r>
            <a:r>
              <a:rPr lang="hr-HR" dirty="0" err="1" smtClean="0"/>
              <a:t>Seasons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@rt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Science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40602_114223a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548680"/>
            <a:ext cx="7056784" cy="4895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Rezervirano mjesto sadržaja 5" descr="20140530_121308a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61" y="260647"/>
            <a:ext cx="3888000" cy="565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20140530_121318a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476672"/>
            <a:ext cx="6619875" cy="4981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40530_121318a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620688"/>
            <a:ext cx="6591300" cy="4781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40530_121327a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476672"/>
            <a:ext cx="6819900" cy="5038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40530_121327a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836712"/>
            <a:ext cx="7033642" cy="4610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40602_114313a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548680"/>
            <a:ext cx="7094984" cy="5038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40602_114313a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620688"/>
            <a:ext cx="6950968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40602_12135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43707"/>
            <a:ext cx="9144000" cy="4970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40602_121357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20140602_1213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40602_1213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20140530_121233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260648"/>
            <a:ext cx="3888000" cy="5632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 descr="20140530_121248a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620688"/>
            <a:ext cx="6660000" cy="50291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40530_121248a_2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476672"/>
            <a:ext cx="6660000" cy="50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40602_114200a_1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620688"/>
            <a:ext cx="6660000" cy="50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40602_114200a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548680"/>
            <a:ext cx="6648450" cy="4933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20140602_114223a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692696"/>
            <a:ext cx="7105650" cy="4752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proljece</Template>
  <TotalTime>223</TotalTime>
  <Words>21</Words>
  <Application>Microsoft Office PowerPoint</Application>
  <PresentationFormat>Prikaz na zaslonu (4:3)</PresentationFormat>
  <Paragraphs>6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1" baseType="lpstr">
      <vt:lpstr>Modèle par défaut</vt:lpstr>
      <vt:lpstr>Virtual Ilustrated Dictionary Science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Klemshe</dc:creator>
  <cp:lastModifiedBy>Klemshe</cp:lastModifiedBy>
  <cp:revision>25</cp:revision>
  <dcterms:created xsi:type="dcterms:W3CDTF">2014-06-09T15:48:22Z</dcterms:created>
  <dcterms:modified xsi:type="dcterms:W3CDTF">2014-06-15T11:14:58Z</dcterms:modified>
</cp:coreProperties>
</file>