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1" r:id="rId3"/>
    <p:sldId id="262" r:id="rId4"/>
    <p:sldId id="263" r:id="rId5"/>
    <p:sldId id="264" r:id="rId6"/>
    <p:sldId id="265" r:id="rId7"/>
    <p:sldId id="260" r:id="rId8"/>
    <p:sldId id="266" r:id="rId9"/>
  </p:sldIdLst>
  <p:sldSz cx="10080625" cy="7559675"/>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4" y="-84"/>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l-GR" sz="1400" b="0" i="0" u="none" strike="noStrike" kern="1200" cap="none">
              <a:ln>
                <a:noFill/>
              </a:ln>
              <a:latin typeface="Liberation Sans" pitchFamily="18"/>
              <a:ea typeface="Noto Sans CJK SC Regular" pitchFamily="2"/>
              <a:cs typeface="FreeSans" pitchFamily="2"/>
            </a:endParaRPr>
          </a:p>
        </p:txBody>
      </p:sp>
      <p:sp>
        <p:nvSpPr>
          <p:cNvPr id="3" name="Θέση ημερομηνίας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l-GR" sz="1400" b="0" i="0" u="none" strike="noStrike" kern="1200" cap="none">
              <a:ln>
                <a:noFill/>
              </a:ln>
              <a:latin typeface="Liberation Sans" pitchFamily="18"/>
              <a:ea typeface="Noto Sans CJK SC Regular" pitchFamily="2"/>
              <a:cs typeface="FreeSans" pitchFamily="2"/>
            </a:endParaRPr>
          </a:p>
        </p:txBody>
      </p:sp>
      <p:sp>
        <p:nvSpPr>
          <p:cNvPr id="4" name="Θέση υποσέλιδου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l-GR" sz="1400" b="0" i="0" u="none" strike="noStrike" kern="1200" cap="none">
              <a:ln>
                <a:noFill/>
              </a:ln>
              <a:latin typeface="Liberation Sans" pitchFamily="18"/>
              <a:ea typeface="Noto Sans CJK SC Regular" pitchFamily="2"/>
              <a:cs typeface="FreeSans" pitchFamily="2"/>
            </a:endParaRPr>
          </a:p>
        </p:txBody>
      </p:sp>
      <p:sp>
        <p:nvSpPr>
          <p:cNvPr id="5" name="Θέση αριθμού διαφάνειας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139828DA-E92F-4993-A856-31F2CEF64273}" type="slidenum">
              <a:t>‹#›</a:t>
            </a:fld>
            <a:endParaRPr lang="el-GR" sz="1400" b="0" i="0" u="none" strike="noStrike" kern="1200" cap="none">
              <a:ln>
                <a:noFill/>
              </a:ln>
              <a:latin typeface="Liberation Sans" pitchFamily="18"/>
              <a:ea typeface="Noto Sans CJK SC Regular" pitchFamily="2"/>
              <a:cs typeface="FreeSans" pitchFamily="2"/>
            </a:endParaRPr>
          </a:p>
        </p:txBody>
      </p:sp>
    </p:spTree>
    <p:extLst>
      <p:ext uri="{BB962C8B-B14F-4D97-AF65-F5344CB8AC3E}">
        <p14:creationId xmlns:p14="http://schemas.microsoft.com/office/powerpoint/2010/main" val="2170116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Θέση σημειώσεων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l-GR"/>
          </a:p>
        </p:txBody>
      </p:sp>
      <p:sp>
        <p:nvSpPr>
          <p:cNvPr id="4" name="Θέση κεφαλίδας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l-GR" sz="1400" kern="1200">
                <a:latin typeface="Liberation Serif" pitchFamily="18"/>
                <a:ea typeface="DejaVu Sans" pitchFamily="2"/>
                <a:cs typeface="DejaVu Sans" pitchFamily="2"/>
              </a:defRPr>
            </a:lvl1pPr>
          </a:lstStyle>
          <a:p>
            <a:pPr lvl="0"/>
            <a:endParaRPr lang="el-GR"/>
          </a:p>
        </p:txBody>
      </p:sp>
      <p:sp>
        <p:nvSpPr>
          <p:cNvPr id="5" name="Θέση ημερομηνίας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l-GR" sz="1400" kern="1200">
                <a:latin typeface="Liberation Serif" pitchFamily="18"/>
                <a:ea typeface="DejaVu Sans" pitchFamily="2"/>
                <a:cs typeface="DejaVu Sans" pitchFamily="2"/>
              </a:defRPr>
            </a:lvl1pPr>
          </a:lstStyle>
          <a:p>
            <a:pPr lvl="0"/>
            <a:endParaRPr lang="el-GR"/>
          </a:p>
        </p:txBody>
      </p:sp>
      <p:sp>
        <p:nvSpPr>
          <p:cNvPr id="6" name="Θέση υποσέλιδου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l-GR" sz="1400" kern="1200">
                <a:latin typeface="Liberation Serif" pitchFamily="18"/>
                <a:ea typeface="DejaVu Sans" pitchFamily="2"/>
                <a:cs typeface="DejaVu Sans" pitchFamily="2"/>
              </a:defRPr>
            </a:lvl1pPr>
          </a:lstStyle>
          <a:p>
            <a:pPr lvl="0"/>
            <a:endParaRPr lang="el-GR"/>
          </a:p>
        </p:txBody>
      </p:sp>
      <p:sp>
        <p:nvSpPr>
          <p:cNvPr id="7" name="Θέση αριθμού διαφάνειας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l-GR" sz="1400" kern="1200">
                <a:latin typeface="Liberation Serif" pitchFamily="18"/>
                <a:ea typeface="DejaVu Sans" pitchFamily="2"/>
                <a:cs typeface="DejaVu Sans" pitchFamily="2"/>
              </a:defRPr>
            </a:lvl1pPr>
          </a:lstStyle>
          <a:p>
            <a:pPr lvl="0"/>
            <a:fld id="{A417F19D-E0F6-4C8B-A6D6-A4CC42AD0226}" type="slidenum">
              <a:t>‹#›</a:t>
            </a:fld>
            <a:endParaRPr lang="el-GR"/>
          </a:p>
        </p:txBody>
      </p:sp>
    </p:spTree>
    <p:extLst>
      <p:ext uri="{BB962C8B-B14F-4D97-AF65-F5344CB8AC3E}">
        <p14:creationId xmlns:p14="http://schemas.microsoft.com/office/powerpoint/2010/main" val="1354841202"/>
      </p:ext>
    </p:extLst>
  </p:cSld>
  <p:clrMap bg1="lt1" tx1="dk1" bg2="lt2" tx2="dk2" accent1="accent1" accent2="accent2" accent3="accent3" accent4="accent4" accent5="accent5" accent6="accent6" hlink="hlink" folHlink="folHlink"/>
  <p:notesStyle>
    <a:lvl1pPr marL="216000" marR="0" indent="-216000" rtl="0" hangingPunct="0">
      <a:tabLst/>
      <a:defRPr lang="el-GR" sz="2000" b="0" i="0" u="none" strike="noStrike" kern="1200" cap="none">
        <a:ln>
          <a:noFill/>
        </a:ln>
        <a:highlight>
          <a:scrgbClr r="0" g="0" b="0">
            <a:alpha val="0"/>
          </a:scrgbClr>
        </a:highlight>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7913"/>
            <a:ext cx="8569325" cy="1620837"/>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F56A8CCD-58C3-4A94-BCCB-149343570831}" type="slidenum">
              <a:t>‹#›</a:t>
            </a:fld>
            <a:endParaRPr lang="el-GR"/>
          </a:p>
        </p:txBody>
      </p:sp>
    </p:spTree>
    <p:extLst>
      <p:ext uri="{BB962C8B-B14F-4D97-AF65-F5344CB8AC3E}">
        <p14:creationId xmlns:p14="http://schemas.microsoft.com/office/powerpoint/2010/main" val="249240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E1216C57-B8D0-4F34-987F-FA438A4EE0B7}" type="slidenum">
              <a:t>‹#›</a:t>
            </a:fld>
            <a:endParaRPr lang="el-GR"/>
          </a:p>
        </p:txBody>
      </p:sp>
    </p:spTree>
    <p:extLst>
      <p:ext uri="{BB962C8B-B14F-4D97-AF65-F5344CB8AC3E}">
        <p14:creationId xmlns:p14="http://schemas.microsoft.com/office/powerpoint/2010/main" val="1848187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308850" y="301625"/>
            <a:ext cx="226695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503238" y="301625"/>
            <a:ext cx="6653212"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1BA62338-5566-4791-8997-164B70A7F4BD}" type="slidenum">
              <a:t>‹#›</a:t>
            </a:fld>
            <a:endParaRPr lang="el-GR"/>
          </a:p>
        </p:txBody>
      </p:sp>
    </p:spTree>
    <p:extLst>
      <p:ext uri="{BB962C8B-B14F-4D97-AF65-F5344CB8AC3E}">
        <p14:creationId xmlns:p14="http://schemas.microsoft.com/office/powerpoint/2010/main" val="2642141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CFA829C7-EA25-47D1-AF79-5C84CB5ABD09}" type="slidenum">
              <a:t>‹#›</a:t>
            </a:fld>
            <a:endParaRPr lang="el-GR"/>
          </a:p>
        </p:txBody>
      </p:sp>
    </p:spTree>
    <p:extLst>
      <p:ext uri="{BB962C8B-B14F-4D97-AF65-F5344CB8AC3E}">
        <p14:creationId xmlns:p14="http://schemas.microsoft.com/office/powerpoint/2010/main" val="2984716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7750"/>
            <a:ext cx="8567738"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2A7384E6-7CE6-4AD1-83C6-103085E408DF}" type="slidenum">
              <a:t>‹#›</a:t>
            </a:fld>
            <a:endParaRPr lang="el-GR"/>
          </a:p>
        </p:txBody>
      </p:sp>
    </p:spTree>
    <p:extLst>
      <p:ext uri="{BB962C8B-B14F-4D97-AF65-F5344CB8AC3E}">
        <p14:creationId xmlns:p14="http://schemas.microsoft.com/office/powerpoint/2010/main" val="3784957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503238" y="1768475"/>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114925" y="1768475"/>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F3BAAF6D-59C6-4A7D-8607-BC66F03EC3F1}" type="slidenum">
              <a:t>‹#›</a:t>
            </a:fld>
            <a:endParaRPr lang="el-GR"/>
          </a:p>
        </p:txBody>
      </p:sp>
    </p:spTree>
    <p:extLst>
      <p:ext uri="{BB962C8B-B14F-4D97-AF65-F5344CB8AC3E}">
        <p14:creationId xmlns:p14="http://schemas.microsoft.com/office/powerpoint/2010/main" val="206280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2563" cy="1258887"/>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lvl="0"/>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FEDE6381-2416-4EF1-9908-C52FABA7270A}" type="slidenum">
              <a:t>‹#›</a:t>
            </a:fld>
            <a:endParaRPr lang="el-GR"/>
          </a:p>
        </p:txBody>
      </p:sp>
    </p:spTree>
    <p:extLst>
      <p:ext uri="{BB962C8B-B14F-4D97-AF65-F5344CB8AC3E}">
        <p14:creationId xmlns:p14="http://schemas.microsoft.com/office/powerpoint/2010/main" val="83414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lvl="0"/>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54DCAF01-8856-4031-9C00-3224AD1BC4E6}" type="slidenum">
              <a:t>‹#›</a:t>
            </a:fld>
            <a:endParaRPr lang="el-GR"/>
          </a:p>
        </p:txBody>
      </p:sp>
    </p:spTree>
    <p:extLst>
      <p:ext uri="{BB962C8B-B14F-4D97-AF65-F5344CB8AC3E}">
        <p14:creationId xmlns:p14="http://schemas.microsoft.com/office/powerpoint/2010/main" val="3384919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853CF4AD-F912-48D8-B842-BAC56B93A61C}" type="slidenum">
              <a:t>‹#›</a:t>
            </a:fld>
            <a:endParaRPr lang="el-GR"/>
          </a:p>
        </p:txBody>
      </p:sp>
    </p:spTree>
    <p:extLst>
      <p:ext uri="{BB962C8B-B14F-4D97-AF65-F5344CB8AC3E}">
        <p14:creationId xmlns:p14="http://schemas.microsoft.com/office/powerpoint/2010/main" val="281161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79525"/>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4D68B681-D01C-4CB5-BFF2-4A9159B5A8E8}" type="slidenum">
              <a:t>‹#›</a:t>
            </a:fld>
            <a:endParaRPr lang="el-GR"/>
          </a:p>
        </p:txBody>
      </p:sp>
    </p:spTree>
    <p:extLst>
      <p:ext uri="{BB962C8B-B14F-4D97-AF65-F5344CB8AC3E}">
        <p14:creationId xmlns:p14="http://schemas.microsoft.com/office/powerpoint/2010/main" val="1288599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1138"/>
            <a:ext cx="6048375" cy="625475"/>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2FA80586-E1D5-43E3-967F-9BB08EEB230B}" type="slidenum">
              <a:t>‹#›</a:t>
            </a:fld>
            <a:endParaRPr lang="el-GR"/>
          </a:p>
        </p:txBody>
      </p:sp>
    </p:spTree>
    <p:extLst>
      <p:ext uri="{BB962C8B-B14F-4D97-AF65-F5344CB8AC3E}">
        <p14:creationId xmlns:p14="http://schemas.microsoft.com/office/powerpoint/2010/main" val="310718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3" name="Θέση κειμένου 2"/>
          <p:cNvSpPr txBox="1">
            <a:spLocks noGrp="1"/>
          </p:cNvSpPr>
          <p:nvPr>
            <p:ph type="body" idx="1"/>
          </p:nvPr>
        </p:nvSpPr>
        <p:spPr>
          <a:xfrm>
            <a:off x="503999" y="1769040"/>
            <a:ext cx="9071640" cy="4384440"/>
          </a:xfrm>
          <a:prstGeom prst="rect">
            <a:avLst/>
          </a:prstGeom>
          <a:noFill/>
          <a:ln>
            <a:noFill/>
          </a:ln>
        </p:spPr>
        <p:txBody>
          <a:bodyPr lIns="0" tIns="0" rIns="0" bIns="0"/>
          <a:lstStyle>
            <a:defPPr marL="432000" lvl="0" indent="-324000">
              <a:spcBef>
                <a:spcPts val="1417"/>
              </a:spcBef>
              <a:spcAft>
                <a:spcPts val="0"/>
              </a:spcAft>
              <a:buSzPct val="45000"/>
              <a:buFont typeface="StarSymbol"/>
              <a:buNone/>
              <a:defRPr lang="el-GR" sz="3200" b="0" i="0" u="none" strike="noStrike" kern="1200" cap="none">
                <a:ln>
                  <a:noFill/>
                </a:ln>
                <a:highlight>
                  <a:scrgbClr r="0" g="0" b="0">
                    <a:alpha val="0"/>
                  </a:scrgbClr>
                </a:highlight>
                <a:latin typeface="Liberation Sans" pitchFamily="18"/>
                <a:ea typeface="Noto Sans CJK SC Regular" pitchFamily="2"/>
                <a:cs typeface="FreeSans" pitchFamily="2"/>
              </a:defRPr>
            </a:defPPr>
            <a:lvl1pPr marL="432000" lvl="0" indent="-324000">
              <a:spcBef>
                <a:spcPts val="1417"/>
              </a:spcBef>
              <a:spcAft>
                <a:spcPts val="0"/>
              </a:spcAft>
              <a:buSzPct val="45000"/>
              <a:buFont typeface="StarSymbol"/>
              <a:buChar char="●"/>
              <a:defRPr lang="el-GR" sz="3200" b="0" i="0" u="none" strike="noStrike" kern="1200" cap="none">
                <a:ln>
                  <a:noFill/>
                </a:ln>
                <a:highlight>
                  <a:scrgbClr r="0" g="0" b="0">
                    <a:alpha val="0"/>
                  </a:scrgbClr>
                </a:highlight>
                <a:latin typeface="Liberation Sans" pitchFamily="18"/>
                <a:ea typeface="Noto Sans CJK SC Regular" pitchFamily="2"/>
                <a:cs typeface="FreeSans" pitchFamily="2"/>
              </a:defRPr>
            </a:lvl1pPr>
            <a:lvl2pPr marL="864000" lvl="1" indent="-324000">
              <a:spcBef>
                <a:spcPts val="1134"/>
              </a:spcBef>
              <a:spcAft>
                <a:spcPts val="0"/>
              </a:spcAft>
              <a:buSzPct val="75000"/>
              <a:buFont typeface="StarSymbol"/>
              <a:buChar char="–"/>
              <a:defRPr lang="el-GR" sz="2800" b="0" i="0" u="none" strike="noStrike" kern="1200" cap="none">
                <a:ln>
                  <a:noFill/>
                </a:ln>
                <a:highlight>
                  <a:scrgbClr r="0" g="0" b="0">
                    <a:alpha val="0"/>
                  </a:scrgbClr>
                </a:highlight>
                <a:latin typeface="Liberation Sans" pitchFamily="18"/>
                <a:ea typeface="Noto Sans CJK SC Regular" pitchFamily="2"/>
                <a:cs typeface="FreeSans" pitchFamily="2"/>
              </a:defRPr>
            </a:lvl2pPr>
            <a:lvl3pPr marL="1295999" lvl="2" indent="-288000">
              <a:spcBef>
                <a:spcPts val="850"/>
              </a:spcBef>
              <a:spcAft>
                <a:spcPts val="0"/>
              </a:spcAft>
              <a:buSzPct val="45000"/>
              <a:buFont typeface="StarSymbol"/>
              <a:buChar char="●"/>
              <a:defRPr lang="el-GR" sz="2400" b="0" i="0" u="none" strike="noStrike" kern="1200" cap="none">
                <a:ln>
                  <a:noFill/>
                </a:ln>
                <a:highlight>
                  <a:scrgbClr r="0" g="0" b="0">
                    <a:alpha val="0"/>
                  </a:scrgbClr>
                </a:highlight>
                <a:latin typeface="Liberation Sans" pitchFamily="18"/>
                <a:ea typeface="Noto Sans CJK SC Regular" pitchFamily="2"/>
                <a:cs typeface="FreeSans" pitchFamily="2"/>
              </a:defRPr>
            </a:lvl3pPr>
            <a:lvl4pPr marL="1728000" lvl="3" indent="-216000">
              <a:spcBef>
                <a:spcPts val="567"/>
              </a:spcBef>
              <a:spcAft>
                <a:spcPts val="0"/>
              </a:spcAft>
              <a:buSzPct val="75000"/>
              <a:buFont typeface="StarSymbol"/>
              <a:buChar char="–"/>
              <a:defRPr lang="el-GR" sz="2000" b="0" i="0" u="none" strike="noStrike" kern="1200" cap="none">
                <a:ln>
                  <a:noFill/>
                </a:ln>
                <a:highlight>
                  <a:scrgbClr r="0" g="0" b="0">
                    <a:alpha val="0"/>
                  </a:scrgbClr>
                </a:highlight>
                <a:latin typeface="Liberation Sans" pitchFamily="18"/>
                <a:ea typeface="Noto Sans CJK SC Regular" pitchFamily="2"/>
                <a:cs typeface="FreeSans" pitchFamily="2"/>
              </a:defRPr>
            </a:lvl4pPr>
            <a:lvl5pPr marL="2160000" lvl="4" indent="-216000">
              <a:spcBef>
                <a:spcPts val="283"/>
              </a:spcBef>
              <a:spcAft>
                <a:spcPts val="0"/>
              </a:spcAft>
              <a:buSzPct val="45000"/>
              <a:buFont typeface="StarSymbol"/>
              <a:buChar char="●"/>
              <a:defRPr lang="el-GR" sz="2000" b="0" i="0" u="none" strike="noStrike" kern="1200" cap="none">
                <a:ln>
                  <a:noFill/>
                </a:ln>
                <a:highlight>
                  <a:scrgbClr r="0" g="0" b="0">
                    <a:alpha val="0"/>
                  </a:scrgbClr>
                </a:highlight>
                <a:latin typeface="Liberation Sans" pitchFamily="18"/>
                <a:ea typeface="Noto Sans CJK SC Regular" pitchFamily="2"/>
                <a:cs typeface="FreeSans" pitchFamily="2"/>
              </a:defRPr>
            </a:lvl5pPr>
            <a:lvl6pPr marL="2592000" lvl="5" indent="-216000">
              <a:spcBef>
                <a:spcPts val="283"/>
              </a:spcBef>
              <a:spcAft>
                <a:spcPts val="0"/>
              </a:spcAft>
              <a:buSzPct val="45000"/>
              <a:buFont typeface="StarSymbol"/>
              <a:buChar char="●"/>
              <a:defRPr lang="el-GR" sz="2000" b="0" i="0" u="none" strike="noStrike" kern="1200" cap="none">
                <a:ln>
                  <a:noFill/>
                </a:ln>
                <a:highlight>
                  <a:scrgbClr r="0" g="0" b="0">
                    <a:alpha val="0"/>
                  </a:scrgbClr>
                </a:highlight>
                <a:latin typeface="Liberation Sans" pitchFamily="18"/>
                <a:ea typeface="Noto Sans CJK SC Regular" pitchFamily="2"/>
                <a:cs typeface="FreeSans" pitchFamily="2"/>
              </a:defRPr>
            </a:lvl6pPr>
            <a:lvl7pPr marL="3024000" lvl="6" indent="-216000">
              <a:spcBef>
                <a:spcPts val="283"/>
              </a:spcBef>
              <a:spcAft>
                <a:spcPts val="0"/>
              </a:spcAft>
              <a:buSzPct val="45000"/>
              <a:buFont typeface="StarSymbol"/>
              <a:buChar char="●"/>
              <a:defRPr lang="el-GR" sz="2000" b="0" i="0" u="none" strike="noStrike" kern="1200" cap="none">
                <a:ln>
                  <a:noFill/>
                </a:ln>
                <a:highlight>
                  <a:scrgbClr r="0" g="0" b="0">
                    <a:alpha val="0"/>
                  </a:scrgbClr>
                </a:highlight>
                <a:latin typeface="Liberation Sans" pitchFamily="18"/>
                <a:ea typeface="Noto Sans CJK SC Regular" pitchFamily="2"/>
                <a:cs typeface="FreeSans" pitchFamily="2"/>
              </a:defRPr>
            </a:lvl7pPr>
            <a:lvl8pPr marL="3456000" lvl="7" indent="-216000">
              <a:spcBef>
                <a:spcPts val="283"/>
              </a:spcBef>
              <a:spcAft>
                <a:spcPts val="0"/>
              </a:spcAft>
              <a:buSzPct val="45000"/>
              <a:buFont typeface="StarSymbol"/>
              <a:buChar char="●"/>
              <a:defRPr lang="el-GR" sz="2000" b="0" i="0" u="none" strike="noStrike" kern="1200" cap="none">
                <a:ln>
                  <a:noFill/>
                </a:ln>
                <a:highlight>
                  <a:scrgbClr r="0" g="0" b="0">
                    <a:alpha val="0"/>
                  </a:scrgbClr>
                </a:highlight>
                <a:latin typeface="Liberation Sans" pitchFamily="18"/>
                <a:ea typeface="Noto Sans CJK SC Regular" pitchFamily="2"/>
                <a:cs typeface="FreeSans" pitchFamily="2"/>
              </a:defRPr>
            </a:lvl8pPr>
            <a:lvl9pPr marL="3887999" lvl="8" indent="-216000">
              <a:spcBef>
                <a:spcPts val="283"/>
              </a:spcBef>
              <a:spcAft>
                <a:spcPts val="0"/>
              </a:spcAft>
              <a:buSzPct val="45000"/>
              <a:buFont typeface="StarSymbol"/>
              <a:buChar char="●"/>
              <a:defRPr lang="el-GR" sz="2000" b="0" i="0" u="none" strike="noStrike" kern="1200" cap="none">
                <a:ln>
                  <a:noFill/>
                </a:ln>
                <a:highlight>
                  <a:scrgbClr r="0" g="0" b="0">
                    <a:alpha val="0"/>
                  </a:scrgbClr>
                </a:highlight>
                <a:latin typeface="Liberation Sans" pitchFamily="18"/>
                <a:ea typeface="Noto Sans CJK SC Regular" pitchFamily="2"/>
                <a:cs typeface="FreeSans"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l-GR" sz="1400" kern="1200">
                <a:latin typeface="Liberation Serif" pitchFamily="18"/>
                <a:ea typeface="DejaVu Sans" pitchFamily="2"/>
                <a:cs typeface="DejaVu Sans" pitchFamily="2"/>
              </a:defRPr>
            </a:lvl1pPr>
          </a:lstStyle>
          <a:p>
            <a:pPr lvl="0"/>
            <a:endParaRPr lang="el-GR"/>
          </a:p>
        </p:txBody>
      </p:sp>
      <p:sp>
        <p:nvSpPr>
          <p:cNvPr id="5" name="Θέση υποσέλιδου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l-GR" sz="1400" kern="1200">
                <a:latin typeface="Liberation Serif" pitchFamily="18"/>
                <a:ea typeface="DejaVu Sans" pitchFamily="2"/>
                <a:cs typeface="DejaVu Sans" pitchFamily="2"/>
              </a:defRPr>
            </a:lvl1pPr>
          </a:lstStyle>
          <a:p>
            <a:pPr lvl="0"/>
            <a:endParaRPr lang="el-GR"/>
          </a:p>
        </p:txBody>
      </p:sp>
      <p:sp>
        <p:nvSpPr>
          <p:cNvPr id="6" name="Θέση αριθμού διαφάνειας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l-GR" sz="1400" kern="1200">
                <a:latin typeface="Liberation Serif" pitchFamily="18"/>
                <a:ea typeface="DejaVu Sans" pitchFamily="2"/>
                <a:cs typeface="DejaVu Sans" pitchFamily="2"/>
              </a:defRPr>
            </a:lvl1pPr>
          </a:lstStyle>
          <a:p>
            <a:pPr lvl="0"/>
            <a:fld id="{3341D8B6-E552-4667-B73D-5FA90D9BB259}"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l-GR" sz="4400" b="0" i="0" u="none" strike="noStrike" kern="1200" cap="none">
          <a:ln>
            <a:noFill/>
          </a:ln>
          <a:highlight>
            <a:scrgbClr r="0" g="0" b="0">
              <a:alpha val="0"/>
            </a:scrgbClr>
          </a:highlight>
          <a:latin typeface="Liberation Sans" pitchFamily="18"/>
        </a:defRPr>
      </a:lvl1pPr>
    </p:titleStyle>
    <p:bodyStyle>
      <a:lvl1pPr rtl="0" hangingPunct="0">
        <a:spcBef>
          <a:spcPts val="1417"/>
        </a:spcBef>
        <a:spcAft>
          <a:spcPts val="0"/>
        </a:spcAft>
        <a:tabLst/>
        <a:defRPr lang="el-GR" sz="3200" b="0" i="0" u="none" strike="noStrike" kern="1200" cap="none">
          <a:ln>
            <a:noFill/>
          </a:ln>
          <a:highlight>
            <a:scrgbClr r="0" g="0" b="0">
              <a:alpha val="0"/>
            </a:scrgbClr>
          </a:highlight>
          <a:latin typeface="Liberation Sans" pitchFamily="18"/>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style>
          <a:lnRef idx="1">
            <a:schemeClr val="accent2"/>
          </a:lnRef>
          <a:fillRef idx="3">
            <a:schemeClr val="accent2"/>
          </a:fillRef>
          <a:effectRef idx="2">
            <a:schemeClr val="accent2"/>
          </a:effectRef>
          <a:fontRef idx="minor">
            <a:schemeClr val="lt1"/>
          </a:fontRef>
        </p:style>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6600" b="1" dirty="0" err="1" smtClean="0">
                <a:solidFill>
                  <a:srgbClr val="99FF99"/>
                </a:solidFill>
              </a:rPr>
              <a:t>THE</a:t>
            </a:r>
            <a:r>
              <a:rPr lang="el-GR" sz="6600" b="1" dirty="0" smtClean="0">
                <a:solidFill>
                  <a:srgbClr val="99FF99"/>
                </a:solidFill>
              </a:rPr>
              <a:t> </a:t>
            </a:r>
            <a:r>
              <a:rPr lang="el-GR" sz="6600" b="1" dirty="0" err="1" smtClean="0">
                <a:solidFill>
                  <a:srgbClr val="99FF99"/>
                </a:solidFill>
              </a:rPr>
              <a:t>LIE</a:t>
            </a:r>
            <a:endParaRPr lang="el-GR" sz="6600" b="1" dirty="0">
              <a:solidFill>
                <a:srgbClr val="99FF99"/>
              </a:solidFill>
            </a:endParaRPr>
          </a:p>
        </p:txBody>
      </p:sp>
      <p:pic>
        <p:nvPicPr>
          <p:cNvPr id="3" name="Εικόνα 2"/>
          <p:cNvPicPr>
            <a:picLocks noChangeAspect="1"/>
          </p:cNvPicPr>
          <p:nvPr/>
        </p:nvPicPr>
        <p:blipFill>
          <a:blip r:embed="rId3">
            <a:lum/>
            <a:alphaModFix/>
          </a:blip>
          <a:srcRect/>
          <a:stretch>
            <a:fillRect/>
          </a:stretch>
        </p:blipFill>
        <p:spPr>
          <a:xfrm>
            <a:off x="3384000" y="1979637"/>
            <a:ext cx="3552120" cy="5409360"/>
          </a:xfrm>
          <a:prstGeom prst="rect">
            <a:avLst/>
          </a:prstGeom>
          <a:noFill/>
          <a:ln>
            <a:noFill/>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buNone/>
            </a:pPr>
            <a:r>
              <a:rPr lang="en-US" dirty="0" smtClean="0"/>
              <a:t>The author</a:t>
            </a:r>
            <a:endParaRPr lang="el-GR" dirty="0"/>
          </a:p>
        </p:txBody>
      </p:sp>
      <p:sp>
        <p:nvSpPr>
          <p:cNvPr id="3" name="Θέση περιεχομένου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en-US" b="1" dirty="0" smtClean="0"/>
              <a:t>Georgia </a:t>
            </a:r>
            <a:r>
              <a:rPr lang="en-US" b="1" dirty="0" err="1" smtClean="0"/>
              <a:t>Sarivaxevani</a:t>
            </a:r>
            <a:r>
              <a:rPr lang="en-US" b="1" dirty="0" smtClean="0"/>
              <a:t> </a:t>
            </a:r>
            <a:r>
              <a:rPr lang="en-US" b="1" dirty="0" err="1" smtClean="0"/>
              <a:t>Karakosta</a:t>
            </a:r>
            <a:r>
              <a:rPr lang="en-US" b="1" dirty="0" smtClean="0"/>
              <a:t> (</a:t>
            </a:r>
            <a:r>
              <a:rPr lang="en-US" b="1" dirty="0" smtClean="0">
                <a:solidFill>
                  <a:srgbClr val="92D050"/>
                </a:solidFill>
              </a:rPr>
              <a:t>Georges Sari</a:t>
            </a:r>
            <a:r>
              <a:rPr lang="el-GR" b="1" dirty="0" smtClean="0"/>
              <a:t>)</a:t>
            </a:r>
            <a:r>
              <a:rPr lang="en-US" b="1" dirty="0" smtClean="0"/>
              <a:t>  was born on May 23, 1925 in Athens. Her mother was  French</a:t>
            </a:r>
            <a:r>
              <a:rPr lang="el-GR" b="1" dirty="0" smtClean="0"/>
              <a:t> </a:t>
            </a:r>
            <a:r>
              <a:rPr lang="en-US" b="1" dirty="0" smtClean="0"/>
              <a:t>from Senegal and her father was from </a:t>
            </a:r>
            <a:r>
              <a:rPr lang="en-US" b="1" dirty="0" err="1" smtClean="0"/>
              <a:t>Ayvalık</a:t>
            </a:r>
            <a:r>
              <a:rPr lang="en-US" b="1" dirty="0" smtClean="0"/>
              <a:t>. In her childhood she lived in Greece, where she finished elementary and high school. Before completing her formal training, the war of 1940 began.</a:t>
            </a:r>
            <a:endParaRPr lang="en-US" b="1" dirty="0"/>
          </a:p>
        </p:txBody>
      </p:sp>
    </p:spTree>
    <p:extLst>
      <p:ext uri="{BB962C8B-B14F-4D97-AF65-F5344CB8AC3E}">
        <p14:creationId xmlns:p14="http://schemas.microsoft.com/office/powerpoint/2010/main" val="521530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buNone/>
            </a:pPr>
            <a:r>
              <a:rPr lang="en-US" b="1" dirty="0" smtClean="0"/>
              <a:t>What is it about?</a:t>
            </a:r>
            <a:endParaRPr lang="el-GR" b="1" dirty="0"/>
          </a:p>
        </p:txBody>
      </p:sp>
      <p:sp>
        <p:nvSpPr>
          <p:cNvPr id="3" name="Θέση περιεχομένου 2"/>
          <p:cNvSpPr>
            <a:spLocks noGrp="1"/>
          </p:cNvSpPr>
          <p:nvPr>
            <p:ph idx="1"/>
          </p:nvPr>
        </p:nvSpPr>
        <p:spPr>
          <a:xfrm>
            <a:off x="503999" y="1769039"/>
            <a:ext cx="9071640" cy="4675093"/>
          </a:xfrm>
        </p:spPr>
        <p:style>
          <a:lnRef idx="3">
            <a:schemeClr val="lt1"/>
          </a:lnRef>
          <a:fillRef idx="1">
            <a:schemeClr val="accent2"/>
          </a:fillRef>
          <a:effectRef idx="1">
            <a:schemeClr val="accent2"/>
          </a:effectRef>
          <a:fontRef idx="minor">
            <a:schemeClr val="lt1"/>
          </a:fontRef>
        </p:style>
        <p:txBody>
          <a:bodyPr/>
          <a:lstStyle/>
          <a:p>
            <a:r>
              <a:rPr lang="en-US" b="1" dirty="0" smtClean="0"/>
              <a:t>A  fifteen years old girl, Christina, after the divorce of her parents moved with her mother to Athens. Her life changed a lot. The situation was very bad and it became worse, when Christina started the new school. So she started telling lies, a lot of lies. Lies about her life, her parents, her economical situation....</a:t>
            </a:r>
          </a:p>
          <a:p>
            <a:r>
              <a:rPr lang="en-US" b="1" dirty="0" smtClean="0"/>
              <a:t>After all </a:t>
            </a:r>
            <a:r>
              <a:rPr lang="en-US" b="1" dirty="0" smtClean="0"/>
              <a:t>this, </a:t>
            </a:r>
            <a:r>
              <a:rPr lang="en-US" b="1" dirty="0" smtClean="0"/>
              <a:t>life became difficult for Christina.</a:t>
            </a:r>
          </a:p>
          <a:p>
            <a:endParaRPr lang="el-GR" dirty="0"/>
          </a:p>
        </p:txBody>
      </p:sp>
    </p:spTree>
    <p:extLst>
      <p:ext uri="{BB962C8B-B14F-4D97-AF65-F5344CB8AC3E}">
        <p14:creationId xmlns:p14="http://schemas.microsoft.com/office/powerpoint/2010/main" val="4135191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3808" y="611485"/>
            <a:ext cx="9071640" cy="6336704"/>
          </a:xfrm>
        </p:spPr>
        <p:style>
          <a:lnRef idx="3">
            <a:schemeClr val="lt1"/>
          </a:lnRef>
          <a:fillRef idx="1">
            <a:schemeClr val="accent2"/>
          </a:fillRef>
          <a:effectRef idx="1">
            <a:schemeClr val="accent2"/>
          </a:effectRef>
          <a:fontRef idx="minor">
            <a:schemeClr val="lt1"/>
          </a:fontRef>
        </p:style>
        <p:txBody>
          <a:bodyPr/>
          <a:lstStyle/>
          <a:p>
            <a:r>
              <a:rPr lang="en-US" sz="4400" dirty="0" smtClean="0"/>
              <a:t>But an event changed her decision and she told the truth first to Alexis, her best friend. At first he was surprised, but he didn’t become angry. He tried to understand her difficult situation. </a:t>
            </a:r>
          </a:p>
          <a:p>
            <a:r>
              <a:rPr lang="en-US" sz="4400" dirty="0" smtClean="0"/>
              <a:t>After that she decided to tell the truth to the rest of her friends and, at the end, she invited everyone to her birthday….</a:t>
            </a:r>
            <a:endParaRPr lang="en-US" sz="4400" dirty="0"/>
          </a:p>
        </p:txBody>
      </p:sp>
    </p:spTree>
    <p:extLst>
      <p:ext uri="{BB962C8B-B14F-4D97-AF65-F5344CB8AC3E}">
        <p14:creationId xmlns:p14="http://schemas.microsoft.com/office/powerpoint/2010/main" val="2496232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67904" y="971524"/>
            <a:ext cx="7511442" cy="5727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256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31800" y="1835621"/>
            <a:ext cx="9071640" cy="4384440"/>
          </a:xfrm>
        </p:spPr>
        <p:style>
          <a:lnRef idx="2">
            <a:schemeClr val="accent2">
              <a:shade val="50000"/>
            </a:schemeClr>
          </a:lnRef>
          <a:fillRef idx="1">
            <a:schemeClr val="accent2"/>
          </a:fillRef>
          <a:effectRef idx="0">
            <a:schemeClr val="accent2"/>
          </a:effectRef>
          <a:fontRef idx="minor">
            <a:schemeClr val="lt1"/>
          </a:fontRef>
        </p:style>
        <p:txBody>
          <a:bodyPr/>
          <a:lstStyle/>
          <a:p>
            <a:pPr marL="108000" indent="0" algn="ctr">
              <a:buNone/>
            </a:pPr>
            <a:r>
              <a:rPr lang="en-US" sz="9600" dirty="0" smtClean="0"/>
              <a:t>PUT AN END TO THE LIES, NOW!</a:t>
            </a:r>
            <a:endParaRPr lang="el-GR" sz="9600" dirty="0"/>
          </a:p>
        </p:txBody>
      </p:sp>
    </p:spTree>
    <p:extLst>
      <p:ext uri="{BB962C8B-B14F-4D97-AF65-F5344CB8AC3E}">
        <p14:creationId xmlns:p14="http://schemas.microsoft.com/office/powerpoint/2010/main" val="1054043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2" name="Εικόνα 1"/>
          <p:cNvPicPr>
            <a:picLocks noChangeAspect="1"/>
          </p:cNvPicPr>
          <p:nvPr/>
        </p:nvPicPr>
        <p:blipFill>
          <a:blip r:embed="rId3">
            <a:lum/>
            <a:alphaModFix/>
          </a:blip>
          <a:srcRect/>
          <a:stretch>
            <a:fillRect/>
          </a:stretch>
        </p:blipFill>
        <p:spPr>
          <a:xfrm>
            <a:off x="2232000" y="-27000"/>
            <a:ext cx="5135040" cy="3987000"/>
          </a:xfrm>
          <a:prstGeom prst="rect">
            <a:avLst/>
          </a:prstGeom>
          <a:noFill/>
          <a:ln>
            <a:noFill/>
          </a:ln>
        </p:spPr>
      </p:pic>
      <p:pic>
        <p:nvPicPr>
          <p:cNvPr id="3" name="Εικόνα 2"/>
          <p:cNvPicPr>
            <a:picLocks noChangeAspect="1"/>
          </p:cNvPicPr>
          <p:nvPr/>
        </p:nvPicPr>
        <p:blipFill>
          <a:blip r:embed="rId4">
            <a:lum/>
            <a:alphaModFix/>
          </a:blip>
          <a:srcRect/>
          <a:stretch>
            <a:fillRect/>
          </a:stretch>
        </p:blipFill>
        <p:spPr>
          <a:xfrm>
            <a:off x="3024000" y="4555080"/>
            <a:ext cx="3627000" cy="2716560"/>
          </a:xfrm>
          <a:prstGeom prst="rect">
            <a:avLst/>
          </a:prstGeom>
          <a:noFill/>
          <a:ln>
            <a:noFill/>
          </a:ln>
        </p:spPr>
      </p:pic>
    </p:spTree>
  </p:cSld>
  <p:clrMapOvr>
    <a:masterClrMapping/>
  </p:clrMapOvr>
  <p:transition spd="med">
    <p:wheel spokes="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3808" y="611485"/>
            <a:ext cx="9071640" cy="5541995"/>
          </a:xfrm>
        </p:spPr>
        <p:style>
          <a:lnRef idx="1">
            <a:schemeClr val="accent2"/>
          </a:lnRef>
          <a:fillRef idx="3">
            <a:schemeClr val="accent2"/>
          </a:fillRef>
          <a:effectRef idx="2">
            <a:schemeClr val="accent2"/>
          </a:effectRef>
          <a:fontRef idx="minor">
            <a:schemeClr val="lt1"/>
          </a:fontRef>
        </p:style>
        <p:txBody>
          <a:bodyPr/>
          <a:lstStyle/>
          <a:p>
            <a:pPr marL="108000" indent="0" algn="ctr">
              <a:buNone/>
            </a:pPr>
            <a:r>
              <a:rPr lang="en-US" sz="6600" dirty="0" smtClean="0"/>
              <a:t>THANKS </a:t>
            </a:r>
          </a:p>
          <a:p>
            <a:pPr marL="108000" indent="0" algn="ctr">
              <a:buNone/>
            </a:pPr>
            <a:r>
              <a:rPr lang="en-US" sz="6600" dirty="0" smtClean="0"/>
              <a:t>FOR YOUR ATTENTION!</a:t>
            </a:r>
          </a:p>
          <a:p>
            <a:endParaRPr lang="en-US" dirty="0" smtClean="0"/>
          </a:p>
          <a:p>
            <a:endParaRPr lang="en-US" dirty="0"/>
          </a:p>
          <a:p>
            <a:pPr marL="108000" indent="0">
              <a:buNone/>
            </a:pPr>
            <a:r>
              <a:rPr lang="en-US" dirty="0" smtClean="0"/>
              <a:t>ROXANE</a:t>
            </a:r>
            <a:endParaRPr lang="el-GR" dirty="0"/>
          </a:p>
        </p:txBody>
      </p:sp>
    </p:spTree>
    <p:extLst>
      <p:ext uri="{BB962C8B-B14F-4D97-AF65-F5344CB8AC3E}">
        <p14:creationId xmlns:p14="http://schemas.microsoft.com/office/powerpoint/2010/main" val="1537221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Προεπιλογ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225</Words>
  <Application>Microsoft Office PowerPoint</Application>
  <PresentationFormat>Προσαρμογή</PresentationFormat>
  <Paragraphs>14</Paragraphs>
  <Slides>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Προεπιλογή</vt:lpstr>
      <vt:lpstr>THE LIE</vt:lpstr>
      <vt:lpstr>The author</vt:lpstr>
      <vt:lpstr>What is it about?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Lie</dc:title>
  <dc:creator>maraki</dc:creator>
  <cp:lastModifiedBy>maraki</cp:lastModifiedBy>
  <cp:revision>23</cp:revision>
  <dcterms:created xsi:type="dcterms:W3CDTF">2017-01-15T14:55:04Z</dcterms:created>
  <dcterms:modified xsi:type="dcterms:W3CDTF">2017-01-16T13:25:07Z</dcterms:modified>
</cp:coreProperties>
</file>