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6F67B2-6AEE-4A48-A020-662E465D5EEE}" type="datetimeFigureOut">
              <a:rPr lang="el-GR" smtClean="0"/>
              <a:t>13/3/2014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5433D-0590-4C0C-989E-7260501160F9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Ελλειψοειδής επεξήγηση 3"/>
          <p:cNvSpPr/>
          <p:nvPr/>
        </p:nvSpPr>
        <p:spPr>
          <a:xfrm>
            <a:off x="0" y="2564904"/>
            <a:ext cx="8424936" cy="246828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30837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Rules of Past Simple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Past Continuous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Hello students today , we are going to teach you the rules of past simple and the rules of past continuous.</a:t>
            </a:r>
            <a:endParaRPr lang="el-GR" dirty="0"/>
          </a:p>
        </p:txBody>
      </p:sp>
      <p:pic>
        <p:nvPicPr>
          <p:cNvPr id="1026" name="Picture 2" descr="C:\Users\student.USER-4\Desktop\ΔΗΜΟΤΙΚΟ\Ε\τα αρχεία μου\Πρόχειρο\Κουκουβάγια Δασκάλ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2076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6589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79712"/>
          </a:xfrm>
        </p:spPr>
        <p:txBody>
          <a:bodyPr>
            <a:noAutofit/>
          </a:bodyPr>
          <a:lstStyle/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SIMPLE</a:t>
            </a:r>
            <a:b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</a:t>
            </a:r>
            <a:b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389120"/>
          </a:xfrm>
        </p:spPr>
        <p:txBody>
          <a:bodyPr>
            <a:normAutofit/>
          </a:bodyPr>
          <a:lstStyle/>
          <a:p>
            <a:pPr algn="just"/>
            <a:r>
              <a:rPr lang="en-US" sz="3600" dirty="0">
                <a:latin typeface="+mj-lt"/>
                <a:cs typeface="Aharoni" panose="02010803020104030203" pitchFamily="2" charset="-79"/>
              </a:rPr>
              <a:t>Use the Simple Past to express the idea that an action started and finished at a specific time in the past. Sometimes, the speaker may not actually mention the specific time, but they do have one specific time in mind.</a:t>
            </a:r>
          </a:p>
          <a:p>
            <a:pPr algn="just"/>
            <a:endParaRPr lang="el-GR" sz="3600" dirty="0">
              <a:cs typeface="Aharoni" panose="02010803020104030203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7725"/>
            <a:ext cx="20732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825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  <a:b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</a:t>
            </a:r>
            <a:r>
              <a:rPr lang="en-US" sz="3200" dirty="0"/>
              <a:t> saw a movie yesterday.</a:t>
            </a:r>
          </a:p>
          <a:p>
            <a:r>
              <a:rPr lang="en-US" sz="3200" dirty="0"/>
              <a:t>I didn't see a play yesterday.</a:t>
            </a:r>
          </a:p>
          <a:p>
            <a:r>
              <a:rPr lang="en-US" sz="3200" dirty="0"/>
              <a:t>Last year, I traveled to Japan.</a:t>
            </a:r>
          </a:p>
          <a:p>
            <a:r>
              <a:rPr lang="en-US" sz="3200" dirty="0"/>
              <a:t>Last year, I didn't travel to Korea.</a:t>
            </a:r>
          </a:p>
          <a:p>
            <a:r>
              <a:rPr lang="en-US" sz="3200" dirty="0"/>
              <a:t>Did you have dinner last night?</a:t>
            </a:r>
          </a:p>
          <a:p>
            <a:r>
              <a:rPr lang="en-US" sz="3200" dirty="0"/>
              <a:t>She washed her car.</a:t>
            </a:r>
          </a:p>
          <a:p>
            <a:r>
              <a:rPr lang="en-US" sz="3200" dirty="0"/>
              <a:t>He didn't wash his car.</a:t>
            </a:r>
          </a:p>
          <a:p>
            <a:endParaRPr lang="el-GR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29138"/>
            <a:ext cx="20732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45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658448"/>
          </a:xfrm>
        </p:spPr>
        <p:txBody>
          <a:bodyPr>
            <a:noAutofit/>
          </a:bodyPr>
          <a:lstStyle/>
          <a:p>
            <a:pPr algn="ctr"/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</a:t>
            </a:r>
            <a:b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</a:t>
            </a:r>
            <a:b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935480"/>
            <a:ext cx="8928992" cy="4805888"/>
          </a:xfrm>
        </p:spPr>
        <p:txBody>
          <a:bodyPr>
            <a:normAutofit/>
          </a:bodyPr>
          <a:lstStyle/>
          <a:p>
            <a:pPr algn="just"/>
            <a:r>
              <a:rPr lang="en-US" sz="3600" dirty="0">
                <a:latin typeface="+mj-lt"/>
                <a:cs typeface="Aharoni" panose="02010803020104030203" pitchFamily="2" charset="-79"/>
              </a:rPr>
              <a:t>Use the Past Continuous to indicate that a longer action in the past was interrupted. The interruption is usually a shorter action in the Simple Past. Remember this can be a real interruption or just an interruption in time.</a:t>
            </a:r>
          </a:p>
          <a:p>
            <a:pPr algn="just"/>
            <a:endParaRPr lang="el-GR" sz="3600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0798"/>
            <a:ext cx="20732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39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  <a:b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</a:t>
            </a:r>
            <a:r>
              <a:rPr lang="en-US" dirty="0"/>
              <a:t> was watching TV when she called.</a:t>
            </a:r>
          </a:p>
          <a:p>
            <a:r>
              <a:rPr lang="en-US" dirty="0"/>
              <a:t>When the phone rang, she was writing a letter.</a:t>
            </a:r>
          </a:p>
          <a:p>
            <a:r>
              <a:rPr lang="en-US" dirty="0"/>
              <a:t>While we were having the picnic, it started to rain.</a:t>
            </a:r>
          </a:p>
          <a:p>
            <a:r>
              <a:rPr lang="en-US" dirty="0"/>
              <a:t>What were you doing when the earthquake started?</a:t>
            </a:r>
          </a:p>
          <a:p>
            <a:r>
              <a:rPr lang="en-US" dirty="0"/>
              <a:t>I was listening to my iPod, so I didn't hear the fire alarm.</a:t>
            </a:r>
          </a:p>
          <a:p>
            <a:r>
              <a:rPr lang="en-US" dirty="0"/>
              <a:t>You were not listening to me when I told you to turn the oven off.</a:t>
            </a:r>
          </a:p>
          <a:p>
            <a:r>
              <a:rPr lang="en-US" dirty="0"/>
              <a:t>While John was sleeping last night, someone stole his car.</a:t>
            </a:r>
          </a:p>
          <a:p>
            <a:r>
              <a:rPr lang="en-US" dirty="0"/>
              <a:t>Sammy was waiting for us when we got off the plane.</a:t>
            </a:r>
          </a:p>
          <a:p>
            <a:r>
              <a:rPr lang="en-US" dirty="0"/>
              <a:t>While I was writing the email, the computer suddenly went off.</a:t>
            </a:r>
          </a:p>
          <a:p>
            <a:r>
              <a:rPr lang="en-US" dirty="0"/>
              <a:t>A: What were you doing when you broke your leg?</a:t>
            </a:r>
            <a:br>
              <a:rPr lang="en-US" dirty="0"/>
            </a:br>
            <a:r>
              <a:rPr lang="en-US" dirty="0"/>
              <a:t>B: I was snowboarding.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20732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62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6926" y="260648"/>
            <a:ext cx="8229600" cy="1143000"/>
          </a:xfrm>
        </p:spPr>
        <p:txBody>
          <a:bodyPr/>
          <a:lstStyle/>
          <a:p>
            <a:r>
              <a:rPr lang="en-US" dirty="0" smtClean="0"/>
              <a:t>Consolidation  Exercises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324" y="1844824"/>
            <a:ext cx="8579296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Look at this picture and write what this family</a:t>
            </a:r>
          </a:p>
          <a:p>
            <a:pPr marL="0" indent="0">
              <a:buNone/>
            </a:pPr>
            <a:r>
              <a:rPr lang="en-US" dirty="0" smtClean="0"/>
              <a:t>Was doing</a:t>
            </a:r>
          </a:p>
          <a:p>
            <a:pPr marL="0" indent="0">
              <a:buNone/>
            </a:pPr>
            <a:r>
              <a:rPr lang="en-US" dirty="0" smtClean="0"/>
              <a:t>Yesterday</a:t>
            </a:r>
          </a:p>
          <a:p>
            <a:pPr marL="0" indent="0">
              <a:buNone/>
            </a:pPr>
            <a:r>
              <a:rPr lang="en-US" dirty="0" smtClean="0"/>
              <a:t>At around</a:t>
            </a:r>
          </a:p>
          <a:p>
            <a:pPr marL="0" indent="0">
              <a:buNone/>
            </a:pPr>
            <a:r>
              <a:rPr lang="en-US" dirty="0"/>
              <a:t>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O’clock.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256584" cy="412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48264" y="1988840"/>
            <a:ext cx="180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_____________________________________________________________________________________________________________________________</a:t>
            </a:r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537" y="4657725"/>
            <a:ext cx="20732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8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watching our presentation and we hope you have learned  the differences between Past Simple &amp; Past Continuous.</a:t>
            </a:r>
          </a:p>
          <a:p>
            <a:r>
              <a:rPr lang="en-US" dirty="0" smtClean="0"/>
              <a:t>George S.</a:t>
            </a:r>
          </a:p>
          <a:p>
            <a:r>
              <a:rPr lang="en-US" dirty="0" smtClean="0"/>
              <a:t>Michael K.</a:t>
            </a:r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09120"/>
            <a:ext cx="20732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01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165</Words>
  <Application>Microsoft Office PowerPoint</Application>
  <PresentationFormat>Προβολή στην οθόνη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Ροή</vt:lpstr>
      <vt:lpstr>  Rules of Past Simple &amp; Past Continuous </vt:lpstr>
      <vt:lpstr>PAST SIMPLE Theory  </vt:lpstr>
      <vt:lpstr>Examples: </vt:lpstr>
      <vt:lpstr>PAST CONTINUOUS Theory  </vt:lpstr>
      <vt:lpstr>Examples: </vt:lpstr>
      <vt:lpstr>Consolidation  Exercises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of Past Simple &amp; Past Continuous</dc:title>
  <dc:creator>student</dc:creator>
  <cp:lastModifiedBy>imteractive2</cp:lastModifiedBy>
  <cp:revision>9</cp:revision>
  <dcterms:created xsi:type="dcterms:W3CDTF">2014-03-10T08:10:43Z</dcterms:created>
  <dcterms:modified xsi:type="dcterms:W3CDTF">2014-03-13T10:07:18Z</dcterms:modified>
</cp:coreProperties>
</file>