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l-GR" smtClean="0"/>
              <a:t>Στυλ κύριου τίτλου</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white"/>
        <p:txBody>
          <a:bodyPr/>
          <a:lstStyle/>
          <a:p>
            <a:fld id="{E194221B-015F-4362-9AAB-BD93B83AED1A}" type="datetimeFigureOut">
              <a:rPr lang="el-GR" smtClean="0"/>
              <a:pPr/>
              <a:t>26/4/2014</a:t>
            </a:fld>
            <a:endParaRPr lang="el-GR"/>
          </a:p>
        </p:txBody>
      </p:sp>
      <p:sp>
        <p:nvSpPr>
          <p:cNvPr id="5" name="Footer Placeholder 4"/>
          <p:cNvSpPr>
            <a:spLocks noGrp="1"/>
          </p:cNvSpPr>
          <p:nvPr>
            <p:ph type="ftr" sz="quarter" idx="11"/>
          </p:nvPr>
        </p:nvSpPr>
        <p:spPr bwMode="white"/>
        <p:txBody>
          <a:bodyPr/>
          <a:lstStyle/>
          <a:p>
            <a:endParaRPr lang="el-GR"/>
          </a:p>
        </p:txBody>
      </p:sp>
      <p:sp>
        <p:nvSpPr>
          <p:cNvPr id="6" name="Slide Number Placeholder 5"/>
          <p:cNvSpPr>
            <a:spLocks noGrp="1"/>
          </p:cNvSpPr>
          <p:nvPr>
            <p:ph type="sldNum" sz="quarter" idx="12"/>
          </p:nvPr>
        </p:nvSpPr>
        <p:spPr/>
        <p:txBody>
          <a:bodyPr/>
          <a:lstStyle/>
          <a:p>
            <a:fld id="{F40D6FF4-3211-4B7F-9B59-308A95601B1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E194221B-015F-4362-9AAB-BD93B83AED1A}" type="datetimeFigureOut">
              <a:rPr lang="el-GR" smtClean="0"/>
              <a:pPr/>
              <a:t>26/4/2014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40D6FF4-3211-4B7F-9B59-308A95601B1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194221B-015F-4362-9AAB-BD93B83AED1A}" type="datetimeFigureOut">
              <a:rPr lang="el-GR" smtClean="0"/>
              <a:pPr/>
              <a:t>26/4/2014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40D6FF4-3211-4B7F-9B59-308A95601B1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194221B-015F-4362-9AAB-BD93B83AED1A}" type="datetimeFigureOut">
              <a:rPr lang="el-GR" smtClean="0"/>
              <a:pPr/>
              <a:t>26/4/2014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40D6FF4-3211-4B7F-9B59-308A95601B1F}" type="slidenum">
              <a:rPr lang="el-GR" smtClean="0"/>
              <a:pPr/>
              <a:t>‹#›</a:t>
            </a:fld>
            <a:endParaRPr lang="el-GR"/>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94221B-015F-4362-9AAB-BD93B83AED1A}" type="datetimeFigureOut">
              <a:rPr lang="el-GR" smtClean="0"/>
              <a:pPr/>
              <a:t>26/4/2014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40D6FF4-3211-4B7F-9B59-308A95601B1F}" type="slidenum">
              <a:rPr lang="el-GR" smtClean="0"/>
              <a:pPr/>
              <a:t>‹#›</a:t>
            </a:fld>
            <a:endParaRPr lang="el-G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E194221B-015F-4362-9AAB-BD93B83AED1A}" type="datetimeFigureOut">
              <a:rPr lang="el-GR" smtClean="0"/>
              <a:pPr/>
              <a:t>26/4/2014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40D6FF4-3211-4B7F-9B59-308A95601B1F}" type="slidenum">
              <a:rPr lang="el-GR" smtClean="0"/>
              <a:pPr/>
              <a:t>‹#›</a:t>
            </a:fld>
            <a:endParaRPr lang="el-GR"/>
          </a:p>
        </p:txBody>
      </p:sp>
      <p:sp>
        <p:nvSpPr>
          <p:cNvPr id="12" name="Content Placeholder 11"/>
          <p:cNvSpPr>
            <a:spLocks noGrp="1"/>
          </p:cNvSpPr>
          <p:nvPr>
            <p:ph sz="quarter" idx="14"/>
          </p:nvPr>
        </p:nvSpPr>
        <p:spPr>
          <a:xfrm>
            <a:off x="4648200" y="2438400"/>
            <a:ext cx="3124200" cy="3124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E194221B-015F-4362-9AAB-BD93B83AED1A}" type="datetimeFigureOut">
              <a:rPr lang="el-GR" smtClean="0"/>
              <a:pPr/>
              <a:t>26/4/2014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40D6FF4-3211-4B7F-9B59-308A95601B1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E194221B-015F-4362-9AAB-BD93B83AED1A}" type="datetimeFigureOut">
              <a:rPr lang="el-GR" smtClean="0"/>
              <a:pPr/>
              <a:t>26/4/2014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40D6FF4-3211-4B7F-9B59-308A95601B1F}" type="slidenum">
              <a:rPr lang="el-GR" smtClean="0"/>
              <a:pPr/>
              <a:t>‹#›</a:t>
            </a:fld>
            <a:endParaRPr lang="el-G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94221B-015F-4362-9AAB-BD93B83AED1A}" type="datetimeFigureOut">
              <a:rPr lang="el-GR" smtClean="0"/>
              <a:pPr/>
              <a:t>26/4/2014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40D6FF4-3211-4B7F-9B59-308A95601B1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l-GR" smtClean="0"/>
              <a:t>Στυλ κύριου τίτλου</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194221B-015F-4362-9AAB-BD93B83AED1A}" type="datetimeFigureOut">
              <a:rPr lang="el-GR" smtClean="0"/>
              <a:pPr/>
              <a:t>26/4/2014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40D6FF4-3211-4B7F-9B59-308A95601B1F}" type="slidenum">
              <a:rPr lang="el-GR" smtClean="0"/>
              <a:pPr/>
              <a:t>‹#›</a:t>
            </a:fld>
            <a:endParaRPr lang="el-GR"/>
          </a:p>
        </p:txBody>
      </p:sp>
      <p:sp>
        <p:nvSpPr>
          <p:cNvPr id="9" name="Content Placeholder 8"/>
          <p:cNvSpPr>
            <a:spLocks noGrp="1"/>
          </p:cNvSpPr>
          <p:nvPr>
            <p:ph sz="quarter" idx="13"/>
          </p:nvPr>
        </p:nvSpPr>
        <p:spPr>
          <a:xfrm>
            <a:off x="1371600" y="1676400"/>
            <a:ext cx="3276600" cy="3505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l-GR" smtClean="0"/>
              <a:t>Στυλ κύριου τίτλου</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194221B-015F-4362-9AAB-BD93B83AED1A}" type="datetimeFigureOut">
              <a:rPr lang="el-GR" smtClean="0"/>
              <a:pPr/>
              <a:t>26/4/2014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40D6FF4-3211-4B7F-9B59-308A95601B1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194221B-015F-4362-9AAB-BD93B83AED1A}" type="datetimeFigureOut">
              <a:rPr lang="el-GR" smtClean="0"/>
              <a:pPr/>
              <a:t>26/4/2014</a:t>
            </a:fld>
            <a:endParaRPr lang="el-G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l-G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40D6FF4-3211-4B7F-9B59-308A95601B1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a:lstStyle/>
          <a:p>
            <a:r>
              <a:rPr lang="en-US" dirty="0" smtClean="0"/>
              <a:t>our favourite book</a:t>
            </a:r>
            <a:endParaRPr lang="el-GR" dirty="0"/>
          </a:p>
        </p:txBody>
      </p:sp>
      <p:sp>
        <p:nvSpPr>
          <p:cNvPr id="3" name="Υπότιτλος 2"/>
          <p:cNvSpPr>
            <a:spLocks noGrp="1"/>
          </p:cNvSpPr>
          <p:nvPr>
            <p:ph type="subTitle" idx="1"/>
          </p:nvPr>
        </p:nvSpPr>
        <p:spPr>
          <a:xfrm>
            <a:off x="1371600" y="3429000"/>
            <a:ext cx="6400800" cy="1584176"/>
          </a:xfrm>
        </p:spPr>
        <p:txBody>
          <a:bodyPr>
            <a:normAutofit fontScale="32500" lnSpcReduction="20000"/>
          </a:bodyPr>
          <a:lstStyle/>
          <a:p>
            <a:r>
              <a:rPr lang="en-US" sz="10100" dirty="0" smtClean="0"/>
              <a:t>The tiger in the </a:t>
            </a:r>
            <a:r>
              <a:rPr lang="en-US" sz="10100" dirty="0" smtClean="0"/>
              <a:t>showcase</a:t>
            </a:r>
          </a:p>
          <a:p>
            <a:r>
              <a:rPr lang="en-US" sz="10100" dirty="0" smtClean="0"/>
              <a:t>By </a:t>
            </a:r>
            <a:r>
              <a:rPr lang="en-US" sz="10100" dirty="0" err="1" smtClean="0"/>
              <a:t>Alki</a:t>
            </a:r>
            <a:r>
              <a:rPr lang="en-US" sz="10100" dirty="0" smtClean="0"/>
              <a:t> </a:t>
            </a:r>
            <a:r>
              <a:rPr lang="en-US" sz="10100" dirty="0" err="1" smtClean="0"/>
              <a:t>Zei</a:t>
            </a:r>
            <a:endParaRPr lang="en-US" sz="10100" dirty="0" smtClean="0"/>
          </a:p>
          <a:p>
            <a:endParaRPr lang="el-GR" dirty="0"/>
          </a:p>
        </p:txBody>
      </p:sp>
    </p:spTree>
    <p:extLst>
      <p:ext uri="{BB962C8B-B14F-4D97-AF65-F5344CB8AC3E}">
        <p14:creationId xmlns:p14="http://schemas.microsoft.com/office/powerpoint/2010/main" xmlns="" val="401545378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Some information on the book… </a:t>
            </a:r>
            <a:endParaRPr lang="el-GR" dirty="0"/>
          </a:p>
        </p:txBody>
      </p:sp>
      <p:sp>
        <p:nvSpPr>
          <p:cNvPr id="3" name="Θέση περιεχομένου 2"/>
          <p:cNvSpPr>
            <a:spLocks noGrp="1"/>
          </p:cNvSpPr>
          <p:nvPr>
            <p:ph idx="1"/>
          </p:nvPr>
        </p:nvSpPr>
        <p:spPr/>
        <p:style>
          <a:lnRef idx="3">
            <a:schemeClr val="lt1"/>
          </a:lnRef>
          <a:fillRef idx="1">
            <a:schemeClr val="accent3"/>
          </a:fillRef>
          <a:effectRef idx="1">
            <a:schemeClr val="accent3"/>
          </a:effectRef>
          <a:fontRef idx="minor">
            <a:schemeClr val="lt1"/>
          </a:fontRef>
        </p:style>
        <p:txBody>
          <a:bodyPr>
            <a:normAutofit lnSpcReduction="10000"/>
          </a:bodyPr>
          <a:lstStyle/>
          <a:p>
            <a:pPr marL="0" indent="0">
              <a:buNone/>
            </a:pPr>
            <a:r>
              <a:rPr lang="en-US" dirty="0"/>
              <a:t> </a:t>
            </a:r>
            <a:r>
              <a:rPr lang="en-US" sz="2000" dirty="0" smtClean="0"/>
              <a:t>writer: Alki Zei</a:t>
            </a:r>
          </a:p>
          <a:p>
            <a:pPr marL="0" indent="0">
              <a:buNone/>
            </a:pPr>
            <a:r>
              <a:rPr lang="en-US" sz="2000" dirty="0"/>
              <a:t> </a:t>
            </a:r>
            <a:r>
              <a:rPr lang="en-US" sz="2000" dirty="0" smtClean="0"/>
              <a:t>our favourite hero: Melia</a:t>
            </a:r>
          </a:p>
          <a:p>
            <a:pPr marL="0" indent="0">
              <a:buNone/>
            </a:pPr>
            <a:r>
              <a:rPr lang="en-US" sz="2000" dirty="0" smtClean="0"/>
              <a:t> where: on two Greek beautiful islands</a:t>
            </a:r>
          </a:p>
          <a:p>
            <a:pPr marL="0" indent="0">
              <a:buNone/>
            </a:pPr>
            <a:r>
              <a:rPr lang="en-US" sz="2000" dirty="0"/>
              <a:t> </a:t>
            </a:r>
            <a:r>
              <a:rPr lang="en-US" sz="2000" dirty="0" smtClean="0"/>
              <a:t>when</a:t>
            </a:r>
            <a:r>
              <a:rPr lang="en-US" sz="2000" smtClean="0"/>
              <a:t>: </a:t>
            </a:r>
            <a:r>
              <a:rPr lang="en-US" sz="2000" smtClean="0"/>
              <a:t>1939</a:t>
            </a:r>
            <a:endParaRPr lang="en-US" sz="2000" dirty="0" smtClean="0"/>
          </a:p>
          <a:p>
            <a:pPr marL="0" indent="0">
              <a:buNone/>
            </a:pPr>
            <a:endParaRPr lang="en-US" sz="2000" dirty="0" smtClean="0"/>
          </a:p>
          <a:p>
            <a:pPr marL="0" indent="0">
              <a:buNone/>
            </a:pPr>
            <a:r>
              <a:rPr lang="en-US" sz="2000" dirty="0"/>
              <a:t> </a:t>
            </a:r>
            <a:r>
              <a:rPr lang="en-US" sz="2000" dirty="0" smtClean="0"/>
              <a:t>If you are interested in the book, just have a click!</a:t>
            </a:r>
          </a:p>
        </p:txBody>
      </p:sp>
    </p:spTree>
    <p:extLst>
      <p:ext uri="{BB962C8B-B14F-4D97-AF65-F5344CB8AC3E}">
        <p14:creationId xmlns:p14="http://schemas.microsoft.com/office/powerpoint/2010/main" xmlns="" val="128066779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The plot of the book </a:t>
            </a:r>
            <a:endParaRPr lang="el-GR" dirty="0"/>
          </a:p>
        </p:txBody>
      </p:sp>
      <p:sp>
        <p:nvSpPr>
          <p:cNvPr id="3" name="Θέση περιεχομένου 2"/>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lstStyle/>
          <a:p>
            <a:pPr indent="0">
              <a:buNone/>
            </a:pPr>
            <a:r>
              <a:rPr lang="en-US" dirty="0" smtClean="0"/>
              <a:t>    </a:t>
            </a:r>
            <a:r>
              <a:rPr lang="en-US" sz="2000" dirty="0" smtClean="0"/>
              <a:t>Melia and Myrto are two girls who live in 1936 on an island in the Aegean Sea (in the East of Greece). Their grandfather, instead of telling them fairytales, he keeps telling them stories from the Greek mythology. Their cousin, Nick, tells them stories about a tiger in the showcase of their sitting room. Till, one day that  something happens  and everything  changes…</a:t>
            </a:r>
            <a:endParaRPr lang="el-GR" sz="2000" dirty="0"/>
          </a:p>
        </p:txBody>
      </p:sp>
    </p:spTree>
    <p:extLst>
      <p:ext uri="{BB962C8B-B14F-4D97-AF65-F5344CB8AC3E}">
        <p14:creationId xmlns:p14="http://schemas.microsoft.com/office/powerpoint/2010/main" xmlns="" val="3241651069"/>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r>
              <a:rPr lang="en-US" sz="3200" dirty="0" smtClean="0"/>
              <a:t>THROUGH NICK’S STORIES THE GIRLS LEARN THE DIFFERENCE BETWEEN DEMOCRACY AND FACISM</a:t>
            </a:r>
            <a:endParaRPr lang="el-GR"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We highly recommend this book!</a:t>
            </a:r>
            <a:endParaRPr lang="el-GR" dirty="0"/>
          </a:p>
        </p:txBody>
      </p:sp>
      <p:sp>
        <p:nvSpPr>
          <p:cNvPr id="3" name="Θέση περιεχομένου 2"/>
          <p:cNvSpPr>
            <a:spLocks noGrp="1"/>
          </p:cNvSpPr>
          <p:nvPr>
            <p:ph idx="1"/>
          </p:nvPr>
        </p:nvSpPr>
        <p:spPr/>
        <p:txBody>
          <a:bodyPr>
            <a:normAutofit lnSpcReduction="10000"/>
          </a:bodyPr>
          <a:lstStyle/>
          <a:p>
            <a:endParaRPr lang="en-US" dirty="0" smtClean="0"/>
          </a:p>
          <a:p>
            <a:endParaRPr lang="en-US" dirty="0"/>
          </a:p>
          <a:p>
            <a:endParaRPr lang="en-US" dirty="0" smtClean="0"/>
          </a:p>
          <a:p>
            <a:pPr marL="0" indent="0">
              <a:buNone/>
            </a:pPr>
            <a:r>
              <a:rPr lang="en-US" sz="6600" dirty="0" smtClean="0"/>
              <a:t>     THE END</a:t>
            </a:r>
            <a:endParaRPr lang="en-US" sz="6600" dirty="0"/>
          </a:p>
        </p:txBody>
      </p:sp>
    </p:spTree>
    <p:extLst>
      <p:ext uri="{BB962C8B-B14F-4D97-AF65-F5344CB8AC3E}">
        <p14:creationId xmlns:p14="http://schemas.microsoft.com/office/powerpoint/2010/main" xmlns="" val="4172137543"/>
      </p:ext>
    </p:extLst>
  </p:cSld>
  <p:clrMapOvr>
    <a:masterClrMapping/>
  </p:clrMapOvr>
  <mc:AlternateContent xmlns:mc="http://schemas.openxmlformats.org/markup-compatibility/2006">
    <mc:Choice xmlns:p14="http://schemas.microsoft.com/office/powerpoint/2010/main" xmlns="" Requires="p14">
      <p:transition spd="slow" p14:dur="2500">
        <p:checker/>
        <p:sndAc>
          <p:stSnd>
            <p:snd r:embed="rId3" name="wind.wav"/>
          </p:stSnd>
        </p:sndAc>
      </p:transition>
    </mc:Choice>
    <mc:Fallback>
      <p:transition spd="slow">
        <p:checker/>
        <p:sndAc>
          <p:stSnd>
            <p:snd r:embed="rId2" name="wind.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Υψηλή ραπτική">
  <a:themeElements>
    <a:clrScheme name="Υψηλή ραπτική">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Επίσημο">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Υψηλή ραπτική">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40</TotalTime>
  <Words>154</Words>
  <Application>Microsoft Office PowerPoint</Application>
  <PresentationFormat>Προβολή στην οθόνη (4:3)</PresentationFormat>
  <Paragraphs>18</Paragraphs>
  <Slides>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vt:i4>
      </vt:variant>
    </vt:vector>
  </HeadingPairs>
  <TitlesOfParts>
    <vt:vector size="6" baseType="lpstr">
      <vt:lpstr>Υψηλή ραπτική</vt:lpstr>
      <vt:lpstr>our favourite book</vt:lpstr>
      <vt:lpstr>Some information on the book… </vt:lpstr>
      <vt:lpstr>The plot of the book </vt:lpstr>
      <vt:lpstr>Διαφάνεια 4</vt:lpstr>
      <vt:lpstr>We highly recommend this book!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favourite book</dc:title>
  <dc:creator>student</dc:creator>
  <cp:lastModifiedBy>user</cp:lastModifiedBy>
  <cp:revision>17</cp:revision>
  <dcterms:created xsi:type="dcterms:W3CDTF">2014-04-03T07:14:47Z</dcterms:created>
  <dcterms:modified xsi:type="dcterms:W3CDTF">2014-04-26T18:30:16Z</dcterms:modified>
</cp:coreProperties>
</file>