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959A1D-2D22-4862-92FC-F87A0CDF853E}" type="datetimeFigureOut">
              <a:rPr lang="el-GR" smtClean="0"/>
              <a:pPr/>
              <a:t>14/2/2013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38FCEB-E763-4944-9A45-42080DA159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9377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 translated this song for you! Nefeli and Maria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376263"/>
          </a:xfrm>
        </p:spPr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2878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Patras Carnival</a:t>
            </a:r>
          </a:p>
          <a:p>
            <a:pPr marL="0" indent="0">
              <a:buNone/>
            </a:pPr>
            <a:r>
              <a:rPr lang="en-US" i="1" dirty="0" smtClean="0"/>
              <a:t>You make us crazy  every time</a:t>
            </a:r>
          </a:p>
          <a:p>
            <a:pPr marL="0" indent="0">
              <a:buNone/>
            </a:pPr>
            <a:r>
              <a:rPr lang="en-US" i="1" dirty="0" smtClean="0"/>
              <a:t>And make us feel every time</a:t>
            </a:r>
          </a:p>
          <a:p>
            <a:pPr marL="0" indent="0">
              <a:buNone/>
            </a:pPr>
            <a:r>
              <a:rPr lang="en-US" i="1" dirty="0" smtClean="0"/>
              <a:t>The Patras Carnival,</a:t>
            </a:r>
          </a:p>
          <a:p>
            <a:pPr marL="0" indent="0">
              <a:buNone/>
            </a:pPr>
            <a:r>
              <a:rPr lang="en-US" i="1" dirty="0" smtClean="0"/>
              <a:t>It feels like we see it  for the first time</a:t>
            </a: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234840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Patras Carnival forever</a:t>
            </a:r>
          </a:p>
          <a:p>
            <a:pPr marL="0" indent="0">
              <a:buNone/>
            </a:pPr>
            <a:r>
              <a:rPr lang="en-US" i="1" dirty="0" smtClean="0"/>
              <a:t>Come to learn what it`s  like being a person from </a:t>
            </a:r>
            <a:r>
              <a:rPr lang="en-US" i="1" dirty="0" err="1" smtClean="0"/>
              <a:t>patras</a:t>
            </a:r>
            <a:r>
              <a:rPr lang="en-US" i="1" dirty="0" smtClean="0"/>
              <a:t> (</a:t>
            </a:r>
            <a:r>
              <a:rPr lang="en-US" i="1" dirty="0" err="1" smtClean="0"/>
              <a:t>Patrinos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i="1" dirty="0" smtClean="0"/>
              <a:t>Patras Carnival forever</a:t>
            </a:r>
          </a:p>
          <a:p>
            <a:pPr marL="0" indent="0">
              <a:buNone/>
            </a:pPr>
            <a:r>
              <a:rPr lang="en-US" i="1" dirty="0" smtClean="0"/>
              <a:t>Come to live a little crazy</a:t>
            </a:r>
          </a:p>
          <a:p>
            <a:pPr marL="0" indent="0">
              <a:buNone/>
            </a:pP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113309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All people in Patras dance</a:t>
            </a:r>
          </a:p>
          <a:p>
            <a:pPr marL="0" indent="0">
              <a:buNone/>
            </a:pPr>
            <a:r>
              <a:rPr lang="en-US" i="1" dirty="0" smtClean="0"/>
              <a:t>From evening till early in the following morning</a:t>
            </a:r>
          </a:p>
          <a:p>
            <a:pPr marL="0" indent="0">
              <a:buNone/>
            </a:pPr>
            <a:r>
              <a:rPr lang="en-US" i="1" dirty="0" smtClean="0"/>
              <a:t>And when it gets dark again</a:t>
            </a:r>
          </a:p>
          <a:p>
            <a:pPr marL="0" indent="0">
              <a:buNone/>
            </a:pPr>
            <a:r>
              <a:rPr lang="en-US" i="1" dirty="0" smtClean="0"/>
              <a:t>Some idea will fall</a:t>
            </a:r>
          </a:p>
          <a:p>
            <a:pPr marL="0" indent="0">
              <a:buNone/>
            </a:pPr>
            <a:r>
              <a:rPr lang="en-US" i="1" dirty="0" smtClean="0"/>
              <a:t>And go again from the beginning</a:t>
            </a:r>
          </a:p>
          <a:p>
            <a:pPr marL="0" indent="0">
              <a:buNone/>
            </a:pPr>
            <a:r>
              <a:rPr lang="en-US" i="1" dirty="0" smtClean="0"/>
              <a:t>Crazy dance until morning</a:t>
            </a: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302096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Patras Carnival forever</a:t>
            </a:r>
          </a:p>
          <a:p>
            <a:pPr marL="0" indent="0">
              <a:buNone/>
            </a:pPr>
            <a:r>
              <a:rPr lang="en-US" i="1" dirty="0" smtClean="0"/>
              <a:t>All roads go around dubbing</a:t>
            </a:r>
          </a:p>
          <a:p>
            <a:pPr marL="0" indent="0">
              <a:buNone/>
            </a:pPr>
            <a:r>
              <a:rPr lang="en-US" i="1" dirty="0" smtClean="0"/>
              <a:t>Patras Carnival forever</a:t>
            </a:r>
          </a:p>
          <a:p>
            <a:pPr marL="0" indent="0">
              <a:buNone/>
            </a:pPr>
            <a:r>
              <a:rPr lang="en-US" i="1" dirty="0" smtClean="0"/>
              <a:t>All the people dancing, drinking, laughing</a:t>
            </a: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156242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Patras Carnival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The carnival is hear</a:t>
            </a:r>
          </a:p>
          <a:p>
            <a:pPr marL="0" indent="0">
              <a:buNone/>
            </a:pPr>
            <a:r>
              <a:rPr lang="en-US" i="1" dirty="0" smtClean="0"/>
              <a:t>The bourboulia will open the dominoes will come</a:t>
            </a:r>
          </a:p>
          <a:p>
            <a:pPr marL="0" indent="0">
              <a:buNone/>
            </a:pPr>
            <a:r>
              <a:rPr lang="en-US" i="1" dirty="0" smtClean="0"/>
              <a:t>Dancing in the stages and get dressed</a:t>
            </a:r>
          </a:p>
          <a:p>
            <a:pPr marL="0" indent="0">
              <a:buNone/>
            </a:pPr>
            <a:r>
              <a:rPr lang="en-US" i="1" dirty="0" smtClean="0"/>
              <a:t>Again in this Carnival</a:t>
            </a:r>
          </a:p>
          <a:p>
            <a:pPr marL="0" indent="0">
              <a:buNone/>
            </a:pPr>
            <a:r>
              <a:rPr lang="en-US" i="1" dirty="0" smtClean="0"/>
              <a:t>Have fun again</a:t>
            </a:r>
            <a:endParaRPr lang="el-GR" i="1" dirty="0"/>
          </a:p>
        </p:txBody>
      </p:sp>
    </p:spTree>
    <p:extLst>
      <p:ext uri="{BB962C8B-B14F-4D97-AF65-F5344CB8AC3E}">
        <p14:creationId xmlns="" xmlns:p14="http://schemas.microsoft.com/office/powerpoint/2010/main" val="218649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480" y="4429132"/>
            <a:ext cx="6512511" cy="1143000"/>
          </a:xfrm>
        </p:spPr>
        <p:txBody>
          <a:bodyPr/>
          <a:lstStyle/>
          <a:p>
            <a:r>
              <a:rPr lang="en-US" dirty="0" smtClean="0"/>
              <a:t>Have   a nice carnival and enjoy yourselves!!!!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If you wish to listen to listen to the original song in Greek you can find it in the  </a:t>
            </a:r>
            <a:r>
              <a:rPr lang="en-US" b="1" dirty="0" err="1" smtClean="0"/>
              <a:t>patrino</a:t>
            </a:r>
            <a:r>
              <a:rPr lang="en-US" b="1" dirty="0" smtClean="0"/>
              <a:t> </a:t>
            </a:r>
            <a:r>
              <a:rPr lang="en-US" b="1" dirty="0" err="1" smtClean="0"/>
              <a:t>karnavali</a:t>
            </a:r>
            <a:r>
              <a:rPr lang="en-US" b="1" dirty="0" smtClean="0"/>
              <a:t> </a:t>
            </a:r>
            <a:r>
              <a:rPr lang="en-US" b="1" dirty="0" err="1" smtClean="0"/>
              <a:t>gia</a:t>
            </a:r>
            <a:r>
              <a:rPr lang="en-US" b="1" dirty="0" smtClean="0"/>
              <a:t> </a:t>
            </a:r>
            <a:r>
              <a:rPr lang="en-US" b="1" dirty="0" err="1" smtClean="0"/>
              <a:t>panta</a:t>
            </a:r>
            <a:r>
              <a:rPr lang="en-US" b="1" dirty="0" smtClean="0"/>
              <a:t> you tube 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187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Πνοή</vt:lpstr>
      <vt:lpstr>Patras Carnival</vt:lpstr>
      <vt:lpstr>Patras Carnival</vt:lpstr>
      <vt:lpstr>Patras Carnival</vt:lpstr>
      <vt:lpstr>Patras Carnival</vt:lpstr>
      <vt:lpstr>Patras Carnival</vt:lpstr>
      <vt:lpstr>Patras Carnival</vt:lpstr>
      <vt:lpstr>Have   a nice carnival and enjoy yourselves!!!!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Patras Carnival</dc:title>
  <dc:creator>student</dc:creator>
  <cp:lastModifiedBy>home</cp:lastModifiedBy>
  <cp:revision>7</cp:revision>
  <dcterms:created xsi:type="dcterms:W3CDTF">2013-02-01T10:06:20Z</dcterms:created>
  <dcterms:modified xsi:type="dcterms:W3CDTF">2013-02-13T22:33:19Z</dcterms:modified>
</cp:coreProperties>
</file>