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CD1D04-3A5A-42AD-9440-C7963F826D49}" type="datetimeFigureOut">
              <a:rPr lang="el-GR" smtClean="0"/>
              <a:t>12/5/2014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A50EC4-DE5A-4373-9EDD-4EC46A6CA0F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624736" cy="259228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Patras plays an important role in the history of Greece. At first it had the leading role at the Achaean confederacy. During the Byzantines times, Patras was flourishing. It was a very important commercial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centre.</a:t>
            </a:r>
            <a:endParaRPr lang="el-GR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470025"/>
          </a:xfrm>
        </p:spPr>
        <p:txBody>
          <a:bodyPr/>
          <a:lstStyle/>
          <a:p>
            <a:r>
              <a:rPr lang="en-US" sz="6600" dirty="0" smtClean="0"/>
              <a:t>Patras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76955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75656" y="764704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The uprising against the Turks in the revolution of 1821 started from Patras. </a:t>
            </a:r>
            <a:endParaRPr lang="el-GR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4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55</Words>
  <Application>Microsoft Office PowerPoint</Application>
  <PresentationFormat>Προβολή στην οθόνη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Πνοή</vt:lpstr>
      <vt:lpstr>Patras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Patras</dc:title>
  <dc:creator>student</dc:creator>
  <cp:lastModifiedBy>student</cp:lastModifiedBy>
  <cp:revision>4</cp:revision>
  <dcterms:created xsi:type="dcterms:W3CDTF">2014-05-12T07:57:15Z</dcterms:created>
  <dcterms:modified xsi:type="dcterms:W3CDTF">2014-05-12T08:31:31Z</dcterms:modified>
</cp:coreProperties>
</file>