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3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6EAD0-321B-4C8A-97AB-A2E89D67151C}" type="datetimeFigureOut">
              <a:rPr lang="el-GR" smtClean="0"/>
              <a:pPr/>
              <a:t>31/10/2015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D69F7-3465-4458-BF91-0CB3D58C3D9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D69F7-3465-4458-BF91-0CB3D58C3D91}" type="slidenum">
              <a:rPr lang="el-GR" smtClean="0"/>
              <a:pPr/>
              <a:t>1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CE4E-7425-45F2-9CD2-4C1EA6AF16F2}" type="datetimeFigureOut">
              <a:rPr lang="el-GR" smtClean="0"/>
              <a:pPr/>
              <a:t>31/10/2015</a:t>
            </a:fld>
            <a:endParaRPr lang="el-GR" dirty="0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A6E8A1A-74F3-4CEA-A3D8-386451B51AE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CE4E-7425-45F2-9CD2-4C1EA6AF16F2}" type="datetimeFigureOut">
              <a:rPr lang="el-GR" smtClean="0"/>
              <a:pPr/>
              <a:t>31/10/2015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8A1A-74F3-4CEA-A3D8-386451B51AE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CE4E-7425-45F2-9CD2-4C1EA6AF16F2}" type="datetimeFigureOut">
              <a:rPr lang="el-GR" smtClean="0"/>
              <a:pPr/>
              <a:t>31/10/2015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8A1A-74F3-4CEA-A3D8-386451B51AE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CE4E-7425-45F2-9CD2-4C1EA6AF16F2}" type="datetimeFigureOut">
              <a:rPr lang="el-GR" smtClean="0"/>
              <a:pPr/>
              <a:t>31/10/2015</a:t>
            </a:fld>
            <a:endParaRPr lang="el-GR" dirty="0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A6E8A1A-74F3-4CEA-A3D8-386451B51AE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CE4E-7425-45F2-9CD2-4C1EA6AF16F2}" type="datetimeFigureOut">
              <a:rPr lang="el-GR" smtClean="0"/>
              <a:pPr/>
              <a:t>31/10/2015</a:t>
            </a:fld>
            <a:endParaRPr lang="el-GR" dirty="0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8A1A-74F3-4CEA-A3D8-386451B51AE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CE4E-7425-45F2-9CD2-4C1EA6AF16F2}" type="datetimeFigureOut">
              <a:rPr lang="el-GR" smtClean="0"/>
              <a:pPr/>
              <a:t>31/10/2015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8A1A-74F3-4CEA-A3D8-386451B51AE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CE4E-7425-45F2-9CD2-4C1EA6AF16F2}" type="datetimeFigureOut">
              <a:rPr lang="el-GR" smtClean="0"/>
              <a:pPr/>
              <a:t>31/10/2015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A6E8A1A-74F3-4CEA-A3D8-386451B51AE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CE4E-7425-45F2-9CD2-4C1EA6AF16F2}" type="datetimeFigureOut">
              <a:rPr lang="el-GR" smtClean="0"/>
              <a:pPr/>
              <a:t>31/10/2015</a:t>
            </a:fld>
            <a:endParaRPr lang="el-GR" dirty="0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8A1A-74F3-4CEA-A3D8-386451B51AE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CE4E-7425-45F2-9CD2-4C1EA6AF16F2}" type="datetimeFigureOut">
              <a:rPr lang="el-GR" smtClean="0"/>
              <a:pPr/>
              <a:t>31/10/2015</a:t>
            </a:fld>
            <a:endParaRPr lang="el-GR" dirty="0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8A1A-74F3-4CEA-A3D8-386451B51AE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CE4E-7425-45F2-9CD2-4C1EA6AF16F2}" type="datetimeFigureOut">
              <a:rPr lang="el-GR" smtClean="0"/>
              <a:pPr/>
              <a:t>31/10/2015</a:t>
            </a:fld>
            <a:endParaRPr lang="el-GR" dirty="0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8A1A-74F3-4CEA-A3D8-386451B51AE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CE4E-7425-45F2-9CD2-4C1EA6AF16F2}" type="datetimeFigureOut">
              <a:rPr lang="el-GR" smtClean="0"/>
              <a:pPr/>
              <a:t>31/10/2015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8A1A-74F3-4CEA-A3D8-386451B51AE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2A5CE4E-7425-45F2-9CD2-4C1EA6AF16F2}" type="datetimeFigureOut">
              <a:rPr lang="el-GR" smtClean="0"/>
              <a:pPr/>
              <a:t>31/10/2015</a:t>
            </a:fld>
            <a:endParaRPr lang="el-GR" dirty="0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A6E8A1A-74F3-4CEA-A3D8-386451B51AE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VIDEO\The%2012%20Olympian%20Gods%20and%20Goddesses.avi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857356" y="0"/>
            <a:ext cx="5676904" cy="928670"/>
          </a:xfrm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the Gods of Olympus</a:t>
            </a:r>
            <a:endParaRPr lang="el-GR" sz="3600" dirty="0"/>
          </a:p>
        </p:txBody>
      </p:sp>
      <p:sp>
        <p:nvSpPr>
          <p:cNvPr id="99330" name="AutoShape 2" descr="Αποτέλεσμα εικόνας για οι θεοι του ολυμπο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99332" name="AutoShape 4" descr="Αποτέλεσμα εικόνας για οι θεοι του ολυμπο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pic>
        <p:nvPicPr>
          <p:cNvPr id="19458" name="Picture 2" descr="http://www.ntemek.com/wp-content/uploads/2014/04/anekshght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142984"/>
            <a:ext cx="7808355" cy="5429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                          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42860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                                  Dimitra</a:t>
            </a:r>
            <a:endParaRPr lang="el-GR" sz="3600" dirty="0"/>
          </a:p>
        </p:txBody>
      </p:sp>
      <p:pic>
        <p:nvPicPr>
          <p:cNvPr id="9218" name="Picture 2" descr="http://4.bp.blogspot.com/-VicvybSn61Q/TdrHPp6ClNI/AAAAAAAAAXo/p1Um3EJK2cM/s1600/20110523_Deme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3929057" cy="5786454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4214810" y="3214686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Goddess of agriculture</a:t>
            </a:r>
            <a:endParaRPr lang="el-GR" sz="2800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428604"/>
            <a:ext cx="8991600" cy="642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                                Hestia</a:t>
            </a:r>
          </a:p>
        </p:txBody>
      </p:sp>
      <p:pic>
        <p:nvPicPr>
          <p:cNvPr id="8194" name="Picture 2" descr="http://1.bp.blogspot.com/-xkJq3aHLlmU/Up1rHcP-7AI/AAAAAAAABHA/XbeaolqHg2c/s1600/205503_497735806927678_158842095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4371944" cy="5786454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4643438" y="3429000"/>
            <a:ext cx="414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Family happiness protector.</a:t>
            </a:r>
            <a:endParaRPr lang="el-GR" sz="28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en-US" b="1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en-US" b="1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                              </a:t>
            </a:r>
            <a:br>
              <a:rPr lang="en-US" b="1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el-GR" b="1" cap="none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285720" y="428604"/>
            <a:ext cx="885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                          Pluto</a:t>
            </a:r>
            <a:endParaRPr lang="el-GR" sz="3600" dirty="0"/>
          </a:p>
        </p:txBody>
      </p:sp>
      <p:pic>
        <p:nvPicPr>
          <p:cNvPr id="7170" name="Picture 2" descr="http://2.bp.blogspot.com/-uLU-pl4jBBc/UxmEjzLRmkI/AAAAAAAAAU4/Q99tCVZWN0c/s1600/herculesvscerberus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5143504" cy="571500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5286380" y="3143248"/>
            <a:ext cx="3857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God of underworld Kingdom</a:t>
            </a:r>
            <a:r>
              <a:rPr lang="en-US" dirty="0" smtClean="0"/>
              <a:t>.</a:t>
            </a:r>
            <a:endParaRPr lang="el-GR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     </a:t>
            </a:r>
            <a:r>
              <a:rPr lang="en-US" sz="4000" dirty="0" smtClean="0"/>
              <a:t>Ares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pic>
        <p:nvPicPr>
          <p:cNvPr id="6146" name="Picture 2" descr="http://www.myhoroscope.gr/articles/images/a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4000496" cy="5786454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4286248" y="3357562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God of war and martial arts.</a:t>
            </a:r>
            <a:endParaRPr lang="el-GR" sz="28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4.bp.blogspot.com/_GRUl8pV3_Cc/TJdMjdX1sSI/AAAAAAAACQA/CXkOiOUHkDU/s1600/%CE%95%CE%B9%CE%BA%CF%8C%CE%BD%CE%B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05875" cy="67151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blogs.sch.gr/pdimitriadou/files/2013/12/%CE%9F%CE%B9-%CE%94%CF%8E%CE%B4%CE%B5%CE%BA%CE%B1-%CE%98%CE%B5%CE%BF%CE%AF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86800" cy="838200"/>
          </a:xfrm>
        </p:spPr>
        <p:txBody>
          <a:bodyPr/>
          <a:lstStyle/>
          <a:p>
            <a:pPr algn="ctr"/>
            <a:r>
              <a:rPr lang="en-US" smtClean="0"/>
              <a:t>VIDEO: “THE OLYMPIAN GODS”</a:t>
            </a:r>
            <a:endParaRPr lang="el-GR" dirty="0"/>
          </a:p>
        </p:txBody>
      </p:sp>
      <p:pic>
        <p:nvPicPr>
          <p:cNvPr id="5" name="The 12 Olympian Gods and Goddesse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676400"/>
            <a:ext cx="6096000" cy="35052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525963"/>
          </a:xfrm>
        </p:spPr>
        <p:txBody>
          <a:bodyPr>
            <a:normAutofit/>
          </a:bodyPr>
          <a:lstStyle/>
          <a:p>
            <a:endParaRPr lang="en-US" sz="7200" dirty="0" smtClean="0"/>
          </a:p>
          <a:p>
            <a:pPr>
              <a:buNone/>
            </a:pPr>
            <a:r>
              <a:rPr lang="en-US" sz="5400" dirty="0" smtClean="0"/>
              <a:t>Thank you for your attention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      RAFAEL-MAXIMUS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285720" y="142852"/>
            <a:ext cx="8429684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Zeus is the king of Olympus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15716" name="Picture 4" descr="http://asteriskos.files.wordpress.com/2009/11/ze33.jpg?w=459&amp;h=4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4286248" cy="5786454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4357686" y="1500174"/>
            <a:ext cx="47863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/>
              <a:t>Zeus is the father of gods, and also Zeus is the god of lightning. </a:t>
            </a:r>
            <a:endParaRPr lang="el-GR" sz="3600" dirty="0"/>
          </a:p>
        </p:txBody>
      </p:sp>
      <p:pic>
        <p:nvPicPr>
          <p:cNvPr id="17410" name="Picture 2" descr="http://4.bp.blogspot.com/-MxvaJ_-jsv0/TdU_FS997gI/AAAAAAAAB7E/AjRw2fsYyiM/s1600/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533899"/>
            <a:ext cx="4857752" cy="23241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4800" y="1071546"/>
            <a:ext cx="8686800" cy="5572164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.</a:t>
            </a:r>
            <a:endParaRPr lang="el-GR" dirty="0"/>
          </a:p>
        </p:txBody>
      </p:sp>
      <p:pic>
        <p:nvPicPr>
          <p:cNvPr id="3" name="Picture 2" descr="http://vignette2.wikia.nocookie.net/science/images/9/90/Gods-Hera-02-goog.jpg/revision/latest?cb=20070503151023&amp;path-prefix=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4643438" cy="5786454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642910" y="214290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Hera </a:t>
            </a:r>
            <a:endParaRPr lang="el-GR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4643438" y="3286124"/>
            <a:ext cx="4500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Sister, and husband of Zeus. </a:t>
            </a:r>
          </a:p>
          <a:p>
            <a:r>
              <a:rPr lang="en-US" sz="2800" dirty="0" smtClean="0"/>
              <a:t>Also  marriage protector. </a:t>
            </a:r>
            <a:endParaRPr lang="el-GR" sz="2800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142844" y="214290"/>
            <a:ext cx="885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Poseidon</a:t>
            </a:r>
            <a:endParaRPr lang="el-GR" sz="2800" dirty="0"/>
          </a:p>
        </p:txBody>
      </p:sp>
      <p:sp>
        <p:nvSpPr>
          <p:cNvPr id="8" name="7 - Ορθογώνιο"/>
          <p:cNvSpPr/>
          <p:nvPr/>
        </p:nvSpPr>
        <p:spPr>
          <a:xfrm>
            <a:off x="5072066" y="2786058"/>
            <a:ext cx="407193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2800" dirty="0" smtClean="0"/>
              <a:t>Poseidon is the king of the seas.</a:t>
            </a:r>
            <a:endParaRPr lang="en-US" sz="2800" dirty="0"/>
          </a:p>
        </p:txBody>
      </p:sp>
      <p:pic>
        <p:nvPicPr>
          <p:cNvPr id="15364" name="Picture 4" descr="http://static1.wikia.nocookie.net/__cb20120508155122/holoverse/images/6/6f/TritonsTrid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500570"/>
            <a:ext cx="2143140" cy="2357430"/>
          </a:xfrm>
          <a:prstGeom prst="rect">
            <a:avLst/>
          </a:prstGeom>
          <a:noFill/>
        </p:spPr>
      </p:pic>
      <p:pic>
        <p:nvPicPr>
          <p:cNvPr id="15368" name="Picture 8" descr="https://encrypted-tbn0.gstatic.com/images?q=tbn:ANd9GcSXhi-cC1jEbVBDKbqq1iq2aY9UyL8OUKGcBEOjPE5CwJwn8qP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009650"/>
            <a:ext cx="5000628" cy="58483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85728"/>
            <a:ext cx="8686800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              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642910" y="357166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              VENUS</a:t>
            </a:r>
            <a:endParaRPr lang="el-GR" sz="3600" dirty="0"/>
          </a:p>
        </p:txBody>
      </p:sp>
      <p:pic>
        <p:nvPicPr>
          <p:cNvPr id="5" name="Picture 2" descr="https://lh5.googleusercontent.com/-ttu1sGA7rpM/UXLZMrLQGzI/AAAAAAAACM0/1QvjeDGoRPY/s1600/aphrodite-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5143504" cy="5786454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5143504" y="1071546"/>
            <a:ext cx="4000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Venus is the goddess of love and beauty.</a:t>
            </a:r>
            <a:endParaRPr lang="en-US" sz="3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Artemis</a:t>
            </a:r>
            <a:endParaRPr lang="el-GR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3318" name="Picture 6" descr="http://olympiada.files.wordpress.com/2010/04/artem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071546"/>
            <a:ext cx="3071801" cy="5786454"/>
          </a:xfrm>
          <a:prstGeom prst="rect">
            <a:avLst/>
          </a:prstGeom>
          <a:noFill/>
        </p:spPr>
      </p:pic>
      <p:pic>
        <p:nvPicPr>
          <p:cNvPr id="13320" name="Picture 8" descr="http://i0.wp.com/antikleidi.com/wp-content/uploads/2014/09/247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357694"/>
            <a:ext cx="2857520" cy="2500306"/>
          </a:xfrm>
          <a:prstGeom prst="rect">
            <a:avLst/>
          </a:prstGeom>
          <a:noFill/>
        </p:spPr>
      </p:pic>
      <p:pic>
        <p:nvPicPr>
          <p:cNvPr id="13324" name="Picture 12" descr="http://diakonima.wpengine.netdna-cdn.com/wp-content/uploads/2013/08/%CE%B5%CE%BB%CE%B1%CF%86%CE%B9%CE%B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286256"/>
            <a:ext cx="3286116" cy="2571744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3643306" y="2214554"/>
            <a:ext cx="4643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Artemis is the goddess of hunting,  and nature protector as well.</a:t>
            </a:r>
            <a:endParaRPr lang="el-GR" sz="28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42852"/>
            <a:ext cx="8686800" cy="857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   Hephaestus                 </a:t>
            </a:r>
            <a:endParaRPr lang="el-GR" dirty="0"/>
          </a:p>
        </p:txBody>
      </p:sp>
      <p:pic>
        <p:nvPicPr>
          <p:cNvPr id="4" name="Picture 2" descr="https://i.ytimg.com/vi/r0f6l6n9L08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4643438" cy="5786454"/>
          </a:xfrm>
          <a:prstGeom prst="rect">
            <a:avLst/>
          </a:prstGeom>
          <a:noFill/>
        </p:spPr>
      </p:pic>
      <p:pic>
        <p:nvPicPr>
          <p:cNvPr id="12290" name="Picture 2" descr="http://www.hellinon.net/NeesSelides/NEOTERES/Hfaistos.files/image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929066"/>
            <a:ext cx="4500562" cy="2928934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4603462" y="1857364"/>
            <a:ext cx="45405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Hephaestus is the god of fire</a:t>
            </a:r>
          </a:p>
          <a:p>
            <a:pPr algn="just"/>
            <a:r>
              <a:rPr lang="en-US" sz="2800" dirty="0" smtClean="0"/>
              <a:t> and technology.</a:t>
            </a:r>
            <a:endParaRPr lang="el-GR" sz="28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   </a:t>
            </a:r>
            <a:br>
              <a:rPr lang="en-US" dirty="0" smtClean="0"/>
            </a:b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714348" y="500042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                 Hermes</a:t>
            </a:r>
            <a:endParaRPr lang="el-GR" sz="3600" dirty="0"/>
          </a:p>
        </p:txBody>
      </p:sp>
      <p:pic>
        <p:nvPicPr>
          <p:cNvPr id="11266" name="Picture 2" descr="http://www.astrology.gr/media/k2/items/cache/d446fe77385b4a9760fdff5aaddbae9f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071546"/>
            <a:ext cx="4071934" cy="5786454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4357686" y="2143116"/>
            <a:ext cx="4357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Hermes is the messenger of gods also commercial protector.</a:t>
            </a:r>
            <a:endParaRPr lang="el-GR" sz="28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42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                             Athena</a:t>
            </a:r>
            <a:endParaRPr lang="en-US" dirty="0"/>
          </a:p>
        </p:txBody>
      </p:sp>
      <p:pic>
        <p:nvPicPr>
          <p:cNvPr id="10242" name="Picture 2" descr="http://www.rizospastis.gr/getImage.do?size=medium&amp;id=2907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3571868" cy="5786454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3929058" y="3286124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Goddess of wisdom, and arts.</a:t>
            </a:r>
            <a:endParaRPr lang="el-GR" sz="28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529</TotalTime>
  <Words>143</Words>
  <Application>Microsoft Office PowerPoint</Application>
  <PresentationFormat>Προβολή στην οθόνη (4:3)</PresentationFormat>
  <Paragraphs>42</Paragraphs>
  <Slides>17</Slides>
  <Notes>1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Διαστημικό</vt:lpstr>
      <vt:lpstr>the Gods of Olympus</vt:lpstr>
      <vt:lpstr> Zeus is the king of Olympus </vt:lpstr>
      <vt:lpstr>  .</vt:lpstr>
      <vt:lpstr>  </vt:lpstr>
      <vt:lpstr>Διαφάνεια 5</vt:lpstr>
      <vt:lpstr>                              Artemis</vt:lpstr>
      <vt:lpstr>Διαφάνεια 7</vt:lpstr>
      <vt:lpstr>                                     </vt:lpstr>
      <vt:lpstr>Διαφάνεια 9</vt:lpstr>
      <vt:lpstr>                           </vt:lpstr>
      <vt:lpstr>Διαφάνεια 11</vt:lpstr>
      <vt:lpstr>                                 </vt:lpstr>
      <vt:lpstr>                                      Ares </vt:lpstr>
      <vt:lpstr>Διαφάνεια 14</vt:lpstr>
      <vt:lpstr>Διαφάνεια 15</vt:lpstr>
      <vt:lpstr>VIDEO: “THE OLYMPIAN GODS”</vt:lpstr>
      <vt:lpstr>Διαφάνεια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Vasilis</dc:creator>
  <cp:lastModifiedBy>Vasilis</cp:lastModifiedBy>
  <cp:revision>54</cp:revision>
  <dcterms:created xsi:type="dcterms:W3CDTF">2015-10-30T13:30:45Z</dcterms:created>
  <dcterms:modified xsi:type="dcterms:W3CDTF">2015-10-31T17:29:49Z</dcterms:modified>
</cp:coreProperties>
</file>