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9" r:id="rId4"/>
    <p:sldId id="261" r:id="rId5"/>
    <p:sldId id="260" r:id="rId6"/>
    <p:sldId id="263" r:id="rId7"/>
    <p:sldId id="264" r:id="rId8"/>
    <p:sldId id="262"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462"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l-GR" smtClean="0"/>
              <a:t>Στυλ κύριου τίτλου</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a:p>
        </p:txBody>
      </p:sp>
      <p:sp>
        <p:nvSpPr>
          <p:cNvPr id="4" name="Date Placeholder 3"/>
          <p:cNvSpPr>
            <a:spLocks noGrp="1"/>
          </p:cNvSpPr>
          <p:nvPr>
            <p:ph type="dt" sz="half" idx="10"/>
          </p:nvPr>
        </p:nvSpPr>
        <p:spPr/>
        <p:txBody>
          <a:bodyPr/>
          <a:lstStyle/>
          <a:p>
            <a:fld id="{F86136D0-D945-4AB6-8A8D-4A54DD828E25}" type="datetimeFigureOut">
              <a:rPr lang="el-GR" smtClean="0"/>
              <a:pPr/>
              <a:t>7/2/2014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946A11C-9F56-4EC6-8934-C8E7E6CCEDB9}"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F86136D0-D945-4AB6-8A8D-4A54DD828E25}" type="datetimeFigureOut">
              <a:rPr lang="el-GR" smtClean="0"/>
              <a:pPr/>
              <a:t>7/2/2014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946A11C-9F56-4EC6-8934-C8E7E6CCEDB9}"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l-GR" smtClean="0"/>
              <a:t>Στυλ κύριου τίτλου</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F86136D0-D945-4AB6-8A8D-4A54DD828E25}" type="datetimeFigureOut">
              <a:rPr lang="el-GR" smtClean="0"/>
              <a:pPr/>
              <a:t>7/2/2014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946A11C-9F56-4EC6-8934-C8E7E6CCEDB9}"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F86136D0-D945-4AB6-8A8D-4A54DD828E25}" type="datetimeFigureOut">
              <a:rPr lang="el-GR" smtClean="0"/>
              <a:pPr/>
              <a:t>7/2/2014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946A11C-9F56-4EC6-8934-C8E7E6CCEDB9}"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l-GR" smtClean="0"/>
              <a:t>Στυλ κύριου τίτλου</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F86136D0-D945-4AB6-8A8D-4A54DD828E25}" type="datetimeFigureOut">
              <a:rPr lang="el-GR" smtClean="0"/>
              <a:pPr/>
              <a:t>7/2/2014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946A11C-9F56-4EC6-8934-C8E7E6CCEDB9}"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l-GR" smtClean="0"/>
              <a:t>Στυλ κύριου τίτλου</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F86136D0-D945-4AB6-8A8D-4A54DD828E25}" type="datetimeFigureOut">
              <a:rPr lang="el-GR" smtClean="0"/>
              <a:pPr/>
              <a:t>7/2/2014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946A11C-9F56-4EC6-8934-C8E7E6CCEDB9}"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Date Placeholder 6"/>
          <p:cNvSpPr>
            <a:spLocks noGrp="1"/>
          </p:cNvSpPr>
          <p:nvPr>
            <p:ph type="dt" sz="half" idx="10"/>
          </p:nvPr>
        </p:nvSpPr>
        <p:spPr/>
        <p:txBody>
          <a:bodyPr/>
          <a:lstStyle/>
          <a:p>
            <a:fld id="{F86136D0-D945-4AB6-8A8D-4A54DD828E25}" type="datetimeFigureOut">
              <a:rPr lang="el-GR" smtClean="0"/>
              <a:pPr/>
              <a:t>7/2/2014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1946A11C-9F56-4EC6-8934-C8E7E6CCEDB9}"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fld id="{F86136D0-D945-4AB6-8A8D-4A54DD828E25}" type="datetimeFigureOut">
              <a:rPr lang="el-GR" smtClean="0"/>
              <a:pPr/>
              <a:t>7/2/2014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1946A11C-9F56-4EC6-8934-C8E7E6CCEDB9}"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6136D0-D945-4AB6-8A8D-4A54DD828E25}" type="datetimeFigureOut">
              <a:rPr lang="el-GR" smtClean="0"/>
              <a:pPr/>
              <a:t>7/2/2014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1946A11C-9F56-4EC6-8934-C8E7E6CCEDB9}"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l-GR" smtClean="0"/>
              <a:t>Στυλ κύριου τίτλου</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F86136D0-D945-4AB6-8A8D-4A54DD828E25}" type="datetimeFigureOut">
              <a:rPr lang="el-GR" smtClean="0"/>
              <a:pPr/>
              <a:t>7/2/2014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946A11C-9F56-4EC6-8934-C8E7E6CCEDB9}"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l-GR" smtClean="0"/>
              <a:t>Στυλ κύριου τίτλου</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F86136D0-D945-4AB6-8A8D-4A54DD828E25}" type="datetimeFigureOut">
              <a:rPr lang="el-GR" smtClean="0"/>
              <a:pPr/>
              <a:t>7/2/2014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946A11C-9F56-4EC6-8934-C8E7E6CCEDB9}" type="slidenum">
              <a:rPr lang="el-GR" smtClean="0"/>
              <a:pPr/>
              <a:t>‹#›</a:t>
            </a:fld>
            <a:endParaRPr lang="el-GR"/>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el-GR" smtClean="0"/>
              <a:t>Κάντε κλικ στο εικονίδιο για να προσθέσετε μια εικόνα</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2"/>
                </a:solidFill>
              </a:defRPr>
            </a:lvl1pPr>
          </a:lstStyle>
          <a:p>
            <a:fld id="{F86136D0-D945-4AB6-8A8D-4A54DD828E25}" type="datetimeFigureOut">
              <a:rPr lang="el-GR" smtClean="0"/>
              <a:pPr/>
              <a:t>7/2/2014</a:t>
            </a:fld>
            <a:endParaRPr lang="el-GR"/>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2"/>
                </a:solidFill>
              </a:defRPr>
            </a:lvl1pPr>
          </a:lstStyle>
          <a:p>
            <a:endParaRPr lang="el-GR"/>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2"/>
                </a:solidFill>
              </a:defRPr>
            </a:lvl1pPr>
          </a:lstStyle>
          <a:p>
            <a:fld id="{1946A11C-9F56-4EC6-8934-C8E7E6CCEDB9}" type="slidenum">
              <a:rPr lang="el-GR" smtClean="0"/>
              <a:pPr/>
              <a:t>‹#›</a:t>
            </a:fld>
            <a:endParaRPr lang="el-GR"/>
          </a:p>
        </p:txBody>
      </p:sp>
      <p:grpSp>
        <p:nvGrpSpPr>
          <p:cNvPr id="61" name="Group 60"/>
          <p:cNvGrpSpPr/>
          <p:nvPr/>
        </p:nvGrpSpPr>
        <p:grpSpPr>
          <a:xfrm>
            <a:off x="-33595" y="0"/>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9.xml"/><Relationship Id="rId4" Type="http://schemas.openxmlformats.org/officeDocument/2006/relationships/audio" Target="../media/audio11.wav"/></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hyperlink" Target="http://www.youtube.com/watch?v=mIWmYGxd2AY" TargetMode="Externa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21.wav"/><Relationship Id="rId2" Type="http://schemas.openxmlformats.org/officeDocument/2006/relationships/audio" Target="../media/audio2.wav"/><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43608" y="2708920"/>
            <a:ext cx="3481387" cy="1113254"/>
          </a:xfrm>
        </p:spPr>
        <p:txBody>
          <a:bodyPr>
            <a:noAutofit/>
          </a:bodyPr>
          <a:lstStyle/>
          <a:p>
            <a:pPr algn="just"/>
            <a:r>
              <a:rPr lang="en-US" sz="7200" dirty="0" smtClean="0">
                <a:solidFill>
                  <a:schemeClr val="accent1"/>
                </a:solidFill>
              </a:rPr>
              <a:t>Oliver Twist</a:t>
            </a:r>
            <a:endParaRPr lang="el-GR" sz="7200" dirty="0">
              <a:solidFill>
                <a:schemeClr val="accent1"/>
              </a:solidFill>
            </a:endParaRPr>
          </a:p>
        </p:txBody>
      </p:sp>
      <p:pic>
        <p:nvPicPr>
          <p:cNvPr id="7" name="Θέση εικόνας 6"/>
          <p:cNvPicPr>
            <a:picLocks noGrp="1" noChangeAspect="1"/>
          </p:cNvPicPr>
          <p:nvPr>
            <p:ph type="pic" sz="quarter" idx="14"/>
          </p:nvPr>
        </p:nvPicPr>
        <p:blipFill>
          <a:blip r:embed="rId3" cstate="print">
            <a:extLst>
              <a:ext uri="{28A0092B-C50C-407E-A947-70E740481C1C}">
                <a14:useLocalDpi xmlns:a14="http://schemas.microsoft.com/office/drawing/2010/main" xmlns="" val="0"/>
              </a:ext>
            </a:extLst>
          </a:blip>
          <a:srcRect t="16638" b="16638"/>
          <a:stretch>
            <a:fillRect/>
          </a:stretch>
        </p:blipFill>
        <p:spPr/>
      </p:pic>
    </p:spTree>
    <p:extLst>
      <p:ext uri="{BB962C8B-B14F-4D97-AF65-F5344CB8AC3E}">
        <p14:creationId xmlns:p14="http://schemas.microsoft.com/office/powerpoint/2010/main" xmlns="" val="2567203120"/>
      </p:ext>
    </p:extLst>
  </p:cSld>
  <p:clrMapOvr>
    <a:masterClrMapping/>
  </p:clrMapOvr>
  <mc:AlternateContent xmlns:mc="http://schemas.openxmlformats.org/markup-compatibility/2006">
    <mc:Choice xmlns:p14="http://schemas.microsoft.com/office/powerpoint/2010/main" xmlns="" Requires="p14">
      <p:transition spd="slow" p14:dur="1500">
        <p14:ripple dir="rd"/>
        <p:sndAc>
          <p:stSnd>
            <p:snd r:embed="rId4" name="drumroll.wav"/>
          </p:stSnd>
        </p:sndAc>
      </p:transition>
    </mc:Choice>
    <mc:Fallback>
      <p:transition spd="slow">
        <p:fade/>
        <p:sndAc>
          <p:stSnd>
            <p:snd r:embed="rId2" name="drumroll.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0" fill="hold"/>
                                        <p:tgtEl>
                                          <p:spTgt spid="7"/>
                                        </p:tgtEl>
                                        <p:attrNameLst>
                                          <p:attrName>ppt_w</p:attrName>
                                        </p:attrNameLst>
                                      </p:cBhvr>
                                      <p:tavLst>
                                        <p:tav tm="0" fmla="#ppt_w*sin(2.5*pi*$)">
                                          <p:val>
                                            <p:fltVal val="0"/>
                                          </p:val>
                                        </p:tav>
                                        <p:tav tm="100000">
                                          <p:val>
                                            <p:fltVal val="1"/>
                                          </p:val>
                                        </p:tav>
                                      </p:tavLst>
                                    </p:anim>
                                    <p:anim calcmode="lin" valueType="num">
                                      <p:cBhvr>
                                        <p:cTn id="8" dur="5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788024" y="734042"/>
            <a:ext cx="2448272" cy="1110782"/>
          </a:xfrm>
        </p:spPr>
        <p:txBody>
          <a:bodyPr/>
          <a:lstStyle/>
          <a:p>
            <a:pPr algn="ctr"/>
            <a:r>
              <a:rPr lang="en-US" dirty="0">
                <a:solidFill>
                  <a:schemeClr val="accent1"/>
                </a:solidFill>
              </a:rPr>
              <a:t>M</a:t>
            </a:r>
            <a:r>
              <a:rPr lang="en-US" dirty="0" smtClean="0">
                <a:solidFill>
                  <a:schemeClr val="accent1"/>
                </a:solidFill>
              </a:rPr>
              <a:t>ain plot</a:t>
            </a:r>
            <a:endParaRPr lang="el-GR" dirty="0">
              <a:solidFill>
                <a:schemeClr val="accent1"/>
              </a:solidFill>
            </a:endParaRPr>
          </a:p>
        </p:txBody>
      </p:sp>
      <p:sp>
        <p:nvSpPr>
          <p:cNvPr id="4" name="Θέση περιεχομένου 3"/>
          <p:cNvSpPr>
            <a:spLocks noGrp="1"/>
          </p:cNvSpPr>
          <p:nvPr>
            <p:ph idx="1"/>
          </p:nvPr>
        </p:nvSpPr>
        <p:spPr>
          <a:xfrm>
            <a:off x="3995936" y="1844824"/>
            <a:ext cx="4032448" cy="4334843"/>
          </a:xfrm>
        </p:spPr>
        <p:txBody>
          <a:bodyPr>
            <a:normAutofit/>
          </a:bodyPr>
          <a:lstStyle/>
          <a:p>
            <a:pPr algn="just"/>
            <a:r>
              <a:rPr lang="en-US" sz="2400" dirty="0">
                <a:solidFill>
                  <a:schemeClr val="tx2">
                    <a:lumMod val="75000"/>
                  </a:schemeClr>
                </a:solidFill>
              </a:rPr>
              <a:t>Oliver is a poor and orphan child who lives in the suburbs of London. When he becomes 10 years old Mr. Bubble takes him to the asylum. There the living conditions where extremely bad. </a:t>
            </a:r>
            <a:endParaRPr lang="el-GR" sz="2400" dirty="0"/>
          </a:p>
        </p:txBody>
      </p:sp>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55576" y="1117239"/>
            <a:ext cx="3096344" cy="460169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29041883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8" presetClass="entr" presetSubtype="0" fill="hold" nodeType="clickEffect">
                                  <p:stCondLst>
                                    <p:cond delay="0"/>
                                  </p:stCondLst>
                                  <p:childTnLst>
                                    <p:set>
                                      <p:cBhvr>
                                        <p:cTn id="12" dur="1" fill="hold">
                                          <p:stCondLst>
                                            <p:cond delay="0"/>
                                          </p:stCondLst>
                                        </p:cTn>
                                        <p:tgtEl>
                                          <p:spTgt spid="2051"/>
                                        </p:tgtEl>
                                        <p:attrNameLst>
                                          <p:attrName>style.visibility</p:attrName>
                                        </p:attrNameLst>
                                      </p:cBhvr>
                                      <p:to>
                                        <p:strVal val="visible"/>
                                      </p:to>
                                    </p:set>
                                    <p:anim calcmode="lin" valueType="num">
                                      <p:cBhvr>
                                        <p:cTn id="13" dur="27250" fill="hold"/>
                                        <p:tgtEl>
                                          <p:spTgt spid="2051"/>
                                        </p:tgtEl>
                                        <p:attrNameLst>
                                          <p:attrName>ppt_x</p:attrName>
                                        </p:attrNameLst>
                                      </p:cBhvr>
                                      <p:tavLst>
                                        <p:tav tm="0">
                                          <p:val>
                                            <p:strVal val="#ppt_x"/>
                                          </p:val>
                                        </p:tav>
                                        <p:tav tm="100000">
                                          <p:val>
                                            <p:strVal val="#ppt_x"/>
                                          </p:val>
                                        </p:tav>
                                      </p:tavLst>
                                    </p:anim>
                                    <p:anim calcmode="lin" valueType="num">
                                      <p:cBhvr>
                                        <p:cTn id="14" dur="27250" fill="hold"/>
                                        <p:tgtEl>
                                          <p:spTgt spid="2051"/>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158" y="0"/>
            <a:ext cx="8143932" cy="3429000"/>
          </a:xfrm>
        </p:spPr>
        <p:txBody>
          <a:bodyPr/>
          <a:lstStyle/>
          <a:p>
            <a:pPr lvl="0" algn="just">
              <a:buClr>
                <a:srgbClr val="FBEEC9"/>
              </a:buClr>
            </a:pPr>
            <a:r>
              <a:rPr lang="en-US" sz="3600" dirty="0" smtClean="0">
                <a:solidFill>
                  <a:srgbClr val="FBEEC9">
                    <a:lumMod val="75000"/>
                  </a:srgbClr>
                </a:solidFill>
              </a:rPr>
              <a:t>Imagine that  one </a:t>
            </a:r>
            <a:r>
              <a:rPr lang="en-US" sz="3600" dirty="0" smtClean="0">
                <a:solidFill>
                  <a:srgbClr val="FBEEC9">
                    <a:lumMod val="75000"/>
                  </a:srgbClr>
                </a:solidFill>
              </a:rPr>
              <a:t>day </a:t>
            </a:r>
            <a:r>
              <a:rPr lang="en-US" sz="3600" dirty="0" smtClean="0">
                <a:solidFill>
                  <a:srgbClr val="FBEEC9">
                    <a:lumMod val="75000"/>
                  </a:srgbClr>
                </a:solidFill>
              </a:rPr>
              <a:t>when Oliver asked for some more </a:t>
            </a:r>
            <a:r>
              <a:rPr lang="en-US" sz="3600" dirty="0" smtClean="0">
                <a:solidFill>
                  <a:srgbClr val="FBEEC9">
                    <a:lumMod val="75000"/>
                  </a:srgbClr>
                </a:solidFill>
              </a:rPr>
              <a:t>food the </a:t>
            </a:r>
            <a:r>
              <a:rPr lang="en-US" sz="3600" dirty="0" smtClean="0">
                <a:solidFill>
                  <a:srgbClr val="FBEEC9">
                    <a:lumMod val="75000"/>
                  </a:srgbClr>
                </a:solidFill>
              </a:rPr>
              <a:t>asylum chef hit him and hurt his head!!!  </a:t>
            </a:r>
            <a:endParaRPr lang="el-GR" sz="3600" dirty="0" smtClean="0">
              <a:solidFill>
                <a:srgbClr val="FBEEC9">
                  <a:lumMod val="75000"/>
                </a:srgbClr>
              </a:solidFill>
            </a:endParaRPr>
          </a:p>
          <a:p>
            <a:endParaRPr lang="el-GR" dirty="0"/>
          </a:p>
        </p:txBody>
      </p:sp>
      <p:sp>
        <p:nvSpPr>
          <p:cNvPr id="2050" name="AutoShape 2" descr="https://encrypted-tbn2.gstatic.com/images?q=tbn:ANd9GcQdCzL1cdB6IFZ92jwi2Ysp3nULvEuvKH8fjJcEWbKzclevwVHf"/>
          <p:cNvSpPr>
            <a:spLocks noChangeAspect="1" noChangeArrowheads="1"/>
          </p:cNvSpPr>
          <p:nvPr/>
        </p:nvSpPr>
        <p:spPr bwMode="auto">
          <a:xfrm>
            <a:off x="0" y="-38417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2052" name="Picture 4" descr="http://hossofsauce.files.wordpress.com/2012/03/9188_oliver-twist.jpg"/>
          <p:cNvPicPr>
            <a:picLocks noChangeAspect="1" noChangeArrowheads="1"/>
          </p:cNvPicPr>
          <p:nvPr/>
        </p:nvPicPr>
        <p:blipFill>
          <a:blip r:embed="rId2" cstate="print"/>
          <a:srcRect/>
          <a:stretch>
            <a:fillRect/>
          </a:stretch>
        </p:blipFill>
        <p:spPr bwMode="auto">
          <a:xfrm>
            <a:off x="1571604" y="3143248"/>
            <a:ext cx="5006839" cy="3714752"/>
          </a:xfrm>
          <a:prstGeom prst="rect">
            <a:avLst/>
          </a:prstGeom>
          <a:noFill/>
        </p:spPr>
      </p:pic>
    </p:spTree>
    <p:extLst>
      <p:ext uri="{BB962C8B-B14F-4D97-AF65-F5344CB8AC3E}">
        <p14:creationId xmlns:p14="http://schemas.microsoft.com/office/powerpoint/2010/main" xmlns="" val="2296006902"/>
      </p:ext>
    </p:extLst>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205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43808" y="2132856"/>
            <a:ext cx="2660650" cy="1185861"/>
          </a:xfrm>
        </p:spPr>
        <p:txBody>
          <a:bodyPr/>
          <a:lstStyle/>
          <a:p>
            <a:pPr algn="ctr"/>
            <a:r>
              <a:rPr lang="en-US" dirty="0" smtClean="0">
                <a:solidFill>
                  <a:srgbClr val="FF0000"/>
                </a:solidFill>
                <a:hlinkClick r:id="rId2"/>
              </a:rPr>
              <a:t>VIDEO</a:t>
            </a:r>
            <a:endParaRPr lang="el-GR" dirty="0">
              <a:solidFill>
                <a:srgbClr val="FF0000"/>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1200">
        <p:zoom/>
      </p:transition>
    </mc:Choice>
    <mc:Fallback>
      <p:transition spd="slow">
        <p:zoom/>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142976" y="928670"/>
            <a:ext cx="6572296" cy="1185861"/>
          </a:xfrm>
        </p:spPr>
        <p:txBody>
          <a:bodyPr/>
          <a:lstStyle/>
          <a:p>
            <a:pPr algn="ctr"/>
            <a:r>
              <a:rPr lang="en-US" sz="3200" dirty="0" smtClean="0">
                <a:solidFill>
                  <a:schemeClr val="accent1"/>
                </a:solidFill>
              </a:rPr>
              <a:t>My favorite character</a:t>
            </a:r>
            <a:endParaRPr lang="el-GR" sz="3200" dirty="0">
              <a:solidFill>
                <a:schemeClr val="accent1"/>
              </a:solidFill>
            </a:endParaRPr>
          </a:p>
        </p:txBody>
      </p:sp>
      <p:sp>
        <p:nvSpPr>
          <p:cNvPr id="3" name="2 - Θέση περιεχομένου"/>
          <p:cNvSpPr>
            <a:spLocks noGrp="1"/>
          </p:cNvSpPr>
          <p:nvPr>
            <p:ph idx="1"/>
          </p:nvPr>
        </p:nvSpPr>
        <p:spPr>
          <a:xfrm>
            <a:off x="785786" y="1928802"/>
            <a:ext cx="7275299" cy="4286280"/>
          </a:xfrm>
        </p:spPr>
        <p:txBody>
          <a:bodyPr>
            <a:normAutofit/>
          </a:bodyPr>
          <a:lstStyle/>
          <a:p>
            <a:pPr algn="just"/>
            <a:r>
              <a:rPr lang="en-US" sz="3600" dirty="0" smtClean="0">
                <a:solidFill>
                  <a:schemeClr val="tx2">
                    <a:lumMod val="75000"/>
                  </a:schemeClr>
                </a:solidFill>
              </a:rPr>
              <a:t>My favorite character is Oliver Twist because he fights to </a:t>
            </a:r>
            <a:r>
              <a:rPr lang="en-US" sz="3600" dirty="0" smtClean="0">
                <a:solidFill>
                  <a:schemeClr val="tx2">
                    <a:lumMod val="75000"/>
                  </a:schemeClr>
                </a:solidFill>
              </a:rPr>
              <a:t>survive. He </a:t>
            </a:r>
            <a:r>
              <a:rPr lang="en-US" sz="3600" dirty="0" smtClean="0">
                <a:solidFill>
                  <a:schemeClr val="tx2">
                    <a:lumMod val="75000"/>
                  </a:schemeClr>
                </a:solidFill>
              </a:rPr>
              <a:t>is such a good boy and deserves a </a:t>
            </a:r>
            <a:r>
              <a:rPr lang="en-US" sz="3600" dirty="0" smtClean="0">
                <a:solidFill>
                  <a:schemeClr val="tx2">
                    <a:lumMod val="75000"/>
                  </a:schemeClr>
                </a:solidFill>
              </a:rPr>
              <a:t>better, happier life.</a:t>
            </a:r>
            <a:endParaRPr lang="el-GR" sz="3600" dirty="0">
              <a:solidFill>
                <a:schemeClr val="tx2">
                  <a:lumMod val="75000"/>
                </a:schemeClr>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4000" advTm="0">
        <p14:vortex dir="d"/>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4" presetClass="emph" presetSubtype="0" fill="hold" grpId="0" nodeType="clickEffect">
                                  <p:stCondLst>
                                    <p:cond delay="0"/>
                                  </p:stCondLst>
                                  <p:iterate type="lt">
                                    <p:tmPct val="10000"/>
                                  </p:iterate>
                                  <p:childTnLst>
                                    <p:animMotion origin="layout" path="M 0.0 0.0 L 0.0 -0.07213" pathEditMode="relative" ptsTypes="">
                                      <p:cBhvr>
                                        <p:cTn id="15" dur="250" accel="50000" decel="50000" autoRev="1" fill="hold">
                                          <p:stCondLst>
                                            <p:cond delay="0"/>
                                          </p:stCondLst>
                                        </p:cTn>
                                        <p:tgtEl>
                                          <p:spTgt spid="2"/>
                                        </p:tgtEl>
                                        <p:attrNameLst>
                                          <p:attrName>ppt_x</p:attrName>
                                          <p:attrName>ppt_y</p:attrName>
                                        </p:attrNameLst>
                                      </p:cBhvr>
                                    </p:animMotion>
                                    <p:animRot by="1500000">
                                      <p:cBhvr>
                                        <p:cTn id="16" dur="125" fill="hold">
                                          <p:stCondLst>
                                            <p:cond delay="0"/>
                                          </p:stCondLst>
                                        </p:cTn>
                                        <p:tgtEl>
                                          <p:spTgt spid="2"/>
                                        </p:tgtEl>
                                        <p:attrNameLst>
                                          <p:attrName>r</p:attrName>
                                        </p:attrNameLst>
                                      </p:cBhvr>
                                    </p:animRot>
                                    <p:animRot by="-1500000">
                                      <p:cBhvr>
                                        <p:cTn id="17" dur="125" fill="hold">
                                          <p:stCondLst>
                                            <p:cond delay="125"/>
                                          </p:stCondLst>
                                        </p:cTn>
                                        <p:tgtEl>
                                          <p:spTgt spid="2"/>
                                        </p:tgtEl>
                                        <p:attrNameLst>
                                          <p:attrName>r</p:attrName>
                                        </p:attrNameLst>
                                      </p:cBhvr>
                                    </p:animRot>
                                    <p:animRot by="-1500000">
                                      <p:cBhvr>
                                        <p:cTn id="18" dur="125" fill="hold">
                                          <p:stCondLst>
                                            <p:cond delay="250"/>
                                          </p:stCondLst>
                                        </p:cTn>
                                        <p:tgtEl>
                                          <p:spTgt spid="2"/>
                                        </p:tgtEl>
                                        <p:attrNameLst>
                                          <p:attrName>r</p:attrName>
                                        </p:attrNameLst>
                                      </p:cBhvr>
                                    </p:animRot>
                                    <p:animRot by="1500000">
                                      <p:cBhvr>
                                        <p:cTn id="19"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pPr algn="ctr"/>
            <a:r>
              <a:rPr lang="en-US" dirty="0" smtClean="0">
                <a:solidFill>
                  <a:schemeClr val="accent1"/>
                </a:solidFill>
              </a:rPr>
              <a:t>Why I like this book</a:t>
            </a:r>
            <a:endParaRPr lang="el-GR" dirty="0">
              <a:solidFill>
                <a:schemeClr val="accent1"/>
              </a:solidFill>
            </a:endParaRPr>
          </a:p>
        </p:txBody>
      </p:sp>
      <p:sp>
        <p:nvSpPr>
          <p:cNvPr id="6" name="Θέση περιεχομένου 5"/>
          <p:cNvSpPr>
            <a:spLocks noGrp="1"/>
          </p:cNvSpPr>
          <p:nvPr>
            <p:ph idx="1"/>
          </p:nvPr>
        </p:nvSpPr>
        <p:spPr/>
        <p:txBody>
          <a:bodyPr>
            <a:normAutofit fontScale="92500" lnSpcReduction="20000"/>
          </a:bodyPr>
          <a:lstStyle/>
          <a:p>
            <a:pPr algn="just"/>
            <a:r>
              <a:rPr lang="en-US" sz="3600" dirty="0" smtClean="0">
                <a:solidFill>
                  <a:schemeClr val="tx2">
                    <a:lumMod val="75000"/>
                  </a:schemeClr>
                </a:solidFill>
              </a:rPr>
              <a:t>I like this book because it’s full of action </a:t>
            </a:r>
            <a:r>
              <a:rPr lang="en-US" sz="3600" dirty="0">
                <a:solidFill>
                  <a:schemeClr val="tx2">
                    <a:lumMod val="75000"/>
                  </a:schemeClr>
                </a:solidFill>
              </a:rPr>
              <a:t>and </a:t>
            </a:r>
            <a:r>
              <a:rPr lang="en-US" sz="3600" dirty="0" smtClean="0">
                <a:solidFill>
                  <a:schemeClr val="tx2">
                    <a:lumMod val="75000"/>
                  </a:schemeClr>
                </a:solidFill>
              </a:rPr>
              <a:t>suspense. It’s not so </a:t>
            </a:r>
            <a:r>
              <a:rPr lang="en-US" sz="3600" dirty="0" smtClean="0">
                <a:solidFill>
                  <a:schemeClr val="tx2">
                    <a:lumMod val="75000"/>
                  </a:schemeClr>
                </a:solidFill>
              </a:rPr>
              <a:t>thick… </a:t>
            </a:r>
            <a:r>
              <a:rPr lang="en-US" sz="3600" dirty="0" smtClean="0">
                <a:solidFill>
                  <a:schemeClr val="tx2">
                    <a:lumMod val="75000"/>
                  </a:schemeClr>
                </a:solidFill>
              </a:rPr>
              <a:t>only 163 pages. It can </a:t>
            </a:r>
            <a:r>
              <a:rPr lang="en-US" sz="3600" dirty="0" smtClean="0">
                <a:solidFill>
                  <a:schemeClr val="tx2">
                    <a:lumMod val="75000"/>
                  </a:schemeClr>
                </a:solidFill>
              </a:rPr>
              <a:t>help you use your imagination, by creating lots of </a:t>
            </a:r>
            <a:r>
              <a:rPr lang="en-US" sz="3600" dirty="0" smtClean="0">
                <a:solidFill>
                  <a:schemeClr val="tx2">
                    <a:lumMod val="75000"/>
                  </a:schemeClr>
                </a:solidFill>
              </a:rPr>
              <a:t>pictures in your </a:t>
            </a:r>
            <a:r>
              <a:rPr lang="en-US" sz="3600" dirty="0" smtClean="0">
                <a:solidFill>
                  <a:schemeClr val="tx2">
                    <a:lumMod val="75000"/>
                  </a:schemeClr>
                </a:solidFill>
              </a:rPr>
              <a:t>mind! So </a:t>
            </a:r>
            <a:r>
              <a:rPr lang="en-US" sz="3600" dirty="0" smtClean="0">
                <a:solidFill>
                  <a:schemeClr val="tx2">
                    <a:lumMod val="75000"/>
                  </a:schemeClr>
                </a:solidFill>
              </a:rPr>
              <a:t>do not </a:t>
            </a:r>
            <a:r>
              <a:rPr lang="en-US" sz="3600" dirty="0" smtClean="0">
                <a:solidFill>
                  <a:schemeClr val="tx2">
                    <a:lumMod val="75000"/>
                  </a:schemeClr>
                </a:solidFill>
              </a:rPr>
              <a:t>stick to the video images… Read the book and “travel” with your fertile imagination!</a:t>
            </a:r>
            <a:endParaRPr lang="el-GR" sz="3600" dirty="0">
              <a:solidFill>
                <a:schemeClr val="tx2">
                  <a:lumMod val="75000"/>
                </a:schemeClr>
              </a:solidFill>
            </a:endParaRPr>
          </a:p>
        </p:txBody>
      </p:sp>
    </p:spTree>
    <p:extLst>
      <p:ext uri="{BB962C8B-B14F-4D97-AF65-F5344CB8AC3E}">
        <p14:creationId xmlns:p14="http://schemas.microsoft.com/office/powerpoint/2010/main" xmlns="" val="1267180472"/>
      </p:ext>
    </p:extLst>
  </p:cSld>
  <p:clrMapOvr>
    <a:masterClrMapping/>
  </p:clrMapOvr>
  <mc:AlternateContent xmlns:mc="http://schemas.openxmlformats.org/markup-compatibility/2006">
    <mc:Choice xmlns:p14="http://schemas.microsoft.com/office/powerpoint/2010/main" xmlns="" Requires="p14">
      <p:transition spd="slow" p14:dur="3750">
        <p14:glitter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mph" presetSubtype="0" fill="hold" nodeType="clickEffect">
                                  <p:stCondLst>
                                    <p:cond delay="0"/>
                                  </p:stCondLst>
                                  <p:childTnLst>
                                    <p:animClr clrSpc="hsl" dir="cw">
                                      <p:cBhvr override="childStyle">
                                        <p:cTn id="6" dur="500" fill="hold"/>
                                        <p:tgtEl>
                                          <p:spTgt spid="6">
                                            <p:txEl>
                                              <p:pRg st="0" end="0"/>
                                            </p:txEl>
                                          </p:spTgt>
                                        </p:tgtEl>
                                        <p:attrNameLst>
                                          <p:attrName>style.color</p:attrName>
                                        </p:attrNameLst>
                                      </p:cBhvr>
                                      <p:by>
                                        <p:hsl h="10842353" s="0" l="0"/>
                                      </p:by>
                                    </p:animClr>
                                    <p:animClr clrSpc="hsl" dir="cw">
                                      <p:cBhvr>
                                        <p:cTn id="7" dur="500" fill="hold"/>
                                        <p:tgtEl>
                                          <p:spTgt spid="6">
                                            <p:txEl>
                                              <p:pRg st="0" end="0"/>
                                            </p:txEl>
                                          </p:spTgt>
                                        </p:tgtEl>
                                        <p:attrNameLst>
                                          <p:attrName>fillcolor</p:attrName>
                                        </p:attrNameLst>
                                      </p:cBhvr>
                                      <p:by>
                                        <p:hsl h="10842353" s="0" l="0"/>
                                      </p:by>
                                    </p:animClr>
                                    <p:animClr clrSpc="hsl" dir="cw">
                                      <p:cBhvr>
                                        <p:cTn id="8" dur="500" fill="hold"/>
                                        <p:tgtEl>
                                          <p:spTgt spid="6">
                                            <p:txEl>
                                              <p:pRg st="0" end="0"/>
                                            </p:txEl>
                                          </p:spTgt>
                                        </p:tgtEl>
                                        <p:attrNameLst>
                                          <p:attrName>stroke.color</p:attrName>
                                        </p:attrNameLst>
                                      </p:cBhvr>
                                      <p:by>
                                        <p:hsl h="10842353" s="0" l="0"/>
                                      </p:by>
                                    </p:animClr>
                                    <p:set>
                                      <p:cBhvr>
                                        <p:cTn id="9" dur="500" fill="hold"/>
                                        <p:tgtEl>
                                          <p:spTgt spid="6">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115616" y="764704"/>
            <a:ext cx="7125112" cy="4032448"/>
          </a:xfrm>
        </p:spPr>
        <p:txBody>
          <a:bodyPr anchor="t"/>
          <a:lstStyle/>
          <a:p>
            <a:pPr algn="just"/>
            <a:r>
              <a:rPr lang="en-US" dirty="0">
                <a:solidFill>
                  <a:schemeClr val="accent1"/>
                </a:solidFill>
              </a:rPr>
              <a:t>Author:</a:t>
            </a:r>
            <a:r>
              <a:rPr lang="en-US" dirty="0"/>
              <a:t> </a:t>
            </a:r>
            <a:r>
              <a:rPr lang="en-US" dirty="0" smtClean="0">
                <a:solidFill>
                  <a:schemeClr val="tx2">
                    <a:lumMod val="75000"/>
                  </a:schemeClr>
                </a:solidFill>
              </a:rPr>
              <a:t>the English </a:t>
            </a:r>
            <a:r>
              <a:rPr lang="en-US" dirty="0">
                <a:solidFill>
                  <a:schemeClr val="tx2">
                    <a:lumMod val="75000"/>
                  </a:schemeClr>
                </a:solidFill>
              </a:rPr>
              <a:t>novelist Charles Dickens</a:t>
            </a:r>
            <a:r>
              <a:rPr lang="en-US" dirty="0" smtClean="0">
                <a:solidFill>
                  <a:schemeClr val="tx2">
                    <a:lumMod val="75000"/>
                  </a:schemeClr>
                </a:solidFill>
              </a:rPr>
              <a:t>.</a:t>
            </a:r>
          </a:p>
          <a:p>
            <a:pPr algn="just"/>
            <a:endParaRPr lang="en-US" dirty="0"/>
          </a:p>
          <a:p>
            <a:pPr marL="0" indent="0" algn="just">
              <a:buNone/>
            </a:pPr>
            <a:endParaRPr lang="en-US" dirty="0" smtClean="0"/>
          </a:p>
          <a:p>
            <a:pPr algn="just"/>
            <a:r>
              <a:rPr lang="en-US" dirty="0">
                <a:solidFill>
                  <a:schemeClr val="accent1"/>
                </a:solidFill>
              </a:rPr>
              <a:t>Publish</a:t>
            </a:r>
            <a:r>
              <a:rPr lang="en-US" dirty="0" smtClean="0">
                <a:solidFill>
                  <a:schemeClr val="accent1"/>
                </a:solidFill>
              </a:rPr>
              <a:t>:</a:t>
            </a:r>
            <a:r>
              <a:rPr lang="en-US" dirty="0" smtClean="0"/>
              <a:t> </a:t>
            </a:r>
            <a:r>
              <a:rPr lang="en-US" dirty="0" smtClean="0">
                <a:solidFill>
                  <a:schemeClr val="tx2">
                    <a:lumMod val="75000"/>
                  </a:schemeClr>
                </a:solidFill>
              </a:rPr>
              <a:t>published </a:t>
            </a:r>
            <a:r>
              <a:rPr lang="en-US" dirty="0">
                <a:solidFill>
                  <a:schemeClr val="tx2">
                    <a:lumMod val="75000"/>
                  </a:schemeClr>
                </a:solidFill>
              </a:rPr>
              <a:t>in 1838</a:t>
            </a:r>
            <a:endParaRPr lang="el-GR" dirty="0">
              <a:solidFill>
                <a:schemeClr val="tx2">
                  <a:lumMod val="75000"/>
                </a:schemeClr>
              </a:solidFill>
            </a:endParaRPr>
          </a:p>
        </p:txBody>
      </p:sp>
    </p:spTree>
    <p:extLst>
      <p:ext uri="{BB962C8B-B14F-4D97-AF65-F5344CB8AC3E}">
        <p14:creationId xmlns:p14="http://schemas.microsoft.com/office/powerpoint/2010/main" xmlns="" val="35977941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 Τίτλος"/>
          <p:cNvSpPr>
            <a:spLocks noGrp="1"/>
          </p:cNvSpPr>
          <p:nvPr>
            <p:ph type="title"/>
          </p:nvPr>
        </p:nvSpPr>
        <p:spPr>
          <a:xfrm>
            <a:off x="642910" y="2714620"/>
            <a:ext cx="7125113" cy="924475"/>
          </a:xfrm>
          <a:effectLst>
            <a:outerShdw blurRad="76200" dir="13500000" sy="23000" kx="1200000" algn="br" rotWithShape="0">
              <a:prstClr val="black">
                <a:alpha val="20000"/>
              </a:prstClr>
            </a:outerShdw>
          </a:effectLst>
          <a:scene3d>
            <a:camera prst="perspectiveContrastingRightFacing"/>
            <a:lightRig rig="threePt" dir="t"/>
          </a:scene3d>
        </p:spPr>
        <p:txBody>
          <a:bodyPr/>
          <a:lstStyle/>
          <a:p>
            <a:pPr algn="ctr"/>
            <a:r>
              <a:rPr lang="en-US" dirty="0" smtClean="0">
                <a:solidFill>
                  <a:schemeClr val="tx2">
                    <a:lumMod val="75000"/>
                  </a:schemeClr>
                </a:solidFill>
              </a:rPr>
              <a:t>THANKS FOR WATCHING!!!</a:t>
            </a:r>
            <a:endParaRPr lang="el-GR" dirty="0">
              <a:solidFill>
                <a:schemeClr val="tx2">
                  <a:lumMod val="75000"/>
                </a:schemeClr>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1400">
        <p14:ripple/>
        <p:sndAc>
          <p:stSnd>
            <p:snd r:embed="rId3" name="applause.wav"/>
          </p:stSnd>
        </p:sndAc>
      </p:transition>
    </mc:Choice>
    <mc:Fallback>
      <p:transition spd="slow">
        <p:fade/>
        <p:sndAc>
          <p:stSnd>
            <p:snd r:embed="rId2" name="applause.wav"/>
          </p:stSnd>
        </p:sndAc>
      </p:transition>
    </mc:Fallback>
  </mc:AlternateContent>
  <p:timing>
    <p:tnLst>
      <p:par>
        <p:cTn id="1" dur="indefinite" restart="never" nodeType="tmRoot"/>
      </p:par>
    </p:tnLst>
  </p:timing>
</p:sld>
</file>

<file path=ppt/theme/theme1.xml><?xml version="1.0" encoding="utf-8"?>
<a:theme xmlns:a="http://schemas.openxmlformats.org/drawingml/2006/main" name="Autumn">
  <a:themeElements>
    <a:clrScheme name="Διαστημικό">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TotalTime>
  <Words>174</Words>
  <Application>Microsoft Office PowerPoint</Application>
  <PresentationFormat>Προβολή στην οθόνη (4:3)</PresentationFormat>
  <Paragraphs>14</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Autumn</vt:lpstr>
      <vt:lpstr>Oliver Twist</vt:lpstr>
      <vt:lpstr>Main plot</vt:lpstr>
      <vt:lpstr>Διαφάνεια 3</vt:lpstr>
      <vt:lpstr>VIDEO</vt:lpstr>
      <vt:lpstr>My favorite character</vt:lpstr>
      <vt:lpstr>Why I like this book</vt:lpstr>
      <vt:lpstr>Διαφάνεια 7</vt:lpstr>
      <vt:lpstr>THANKS FOR WATCHING!!!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student</dc:creator>
  <cp:lastModifiedBy>user</cp:lastModifiedBy>
  <cp:revision>22</cp:revision>
  <dcterms:created xsi:type="dcterms:W3CDTF">2014-01-20T08:07:27Z</dcterms:created>
  <dcterms:modified xsi:type="dcterms:W3CDTF">2014-02-06T22:34:37Z</dcterms:modified>
</cp:coreProperties>
</file>