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72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16/10/2013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16/10/2013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16/10/2013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16/10/2013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16/10/2013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16/10/2013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16/10/2013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16/10/2013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16/10/2013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16/10/2013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16/10/2013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16/10/2013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Odysseus &amp; </a:t>
            </a:r>
            <a:r>
              <a:rPr lang="en-US" dirty="0" err="1" smtClean="0"/>
              <a:t>Polephemus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r>
              <a:rPr lang="en-US" dirty="0" smtClean="0"/>
              <a:t>lysses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POSEIDON (</a:t>
            </a:r>
            <a:r>
              <a:rPr lang="en-US" sz="2200" dirty="0" smtClean="0"/>
              <a:t>THE GOD OF THE SEA, </a:t>
            </a:r>
            <a:r>
              <a:rPr lang="en-US" sz="2200" dirty="0" smtClean="0"/>
              <a:t>POLYPHEMUS’ </a:t>
            </a:r>
            <a:r>
              <a:rPr lang="en-US" sz="2200" dirty="0" smtClean="0"/>
              <a:t>FATHER</a:t>
            </a:r>
            <a:r>
              <a:rPr lang="en-US" dirty="0" smtClean="0"/>
              <a:t>)</a:t>
            </a:r>
            <a:endParaRPr lang="el-GR" dirty="0"/>
          </a:p>
        </p:txBody>
      </p:sp>
      <p:pic>
        <p:nvPicPr>
          <p:cNvPr id="6" name="5 - Θέση περιεχομένου" descr="POSEIDON 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64843" y="2276873"/>
            <a:ext cx="5201274" cy="352839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POLYPHEMUS</a:t>
            </a:r>
            <a:endParaRPr lang="el-GR" dirty="0"/>
          </a:p>
        </p:txBody>
      </p:sp>
      <p:pic>
        <p:nvPicPr>
          <p:cNvPr id="4" name="3 - Θέση περιεχομένου" descr="polyphemos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2204864"/>
            <a:ext cx="1724025" cy="2657475"/>
          </a:xfrm>
        </p:spPr>
      </p:pic>
      <p:pic>
        <p:nvPicPr>
          <p:cNvPr id="5" name="3 - Θέση περιεχομένου" descr="polyphemos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1484784"/>
            <a:ext cx="3487068" cy="338036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POLYPHEMUS THROWING STONES AT ULESSES’ SHIP</a:t>
            </a:r>
            <a:endParaRPr lang="el-GR" sz="2000" dirty="0"/>
          </a:p>
        </p:txBody>
      </p:sp>
      <p:pic>
        <p:nvPicPr>
          <p:cNvPr id="4" name="3 - Θέση περιεχομένου" descr="polyphemos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3563" y="2348880"/>
            <a:ext cx="5469158" cy="3024336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WOODEN HORSE </a:t>
            </a:r>
            <a:r>
              <a:rPr lang="en-US" sz="2400" dirty="0" smtClean="0"/>
              <a:t>(</a:t>
            </a:r>
            <a:r>
              <a:rPr lang="en-US" sz="2000" dirty="0" smtClean="0"/>
              <a:t>ODYSSEUS’  CUNNING TRICK)</a:t>
            </a:r>
            <a:endParaRPr lang="el-GR" dirty="0"/>
          </a:p>
        </p:txBody>
      </p:sp>
      <p:pic>
        <p:nvPicPr>
          <p:cNvPr id="4" name="3 - Θέση περιεχομένου" descr="WOODEN HORSE 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23928" y="2348880"/>
            <a:ext cx="4471579" cy="3967510"/>
          </a:xfrm>
        </p:spPr>
      </p:pic>
      <p:pic>
        <p:nvPicPr>
          <p:cNvPr id="2050" name="Picture 2" descr="C:\Users\user\Desktop\WOODEN HORSE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340768"/>
            <a:ext cx="3254903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ODUSSEUS’ SHIP</a:t>
            </a:r>
            <a:endParaRPr lang="el-GR" dirty="0"/>
          </a:p>
        </p:txBody>
      </p:sp>
      <p:pic>
        <p:nvPicPr>
          <p:cNvPr id="4" name="3 - Θέση περιεχομένου" descr="odysseus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666938"/>
            <a:ext cx="5760640" cy="381955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ODYSSEUS</a:t>
            </a:r>
            <a:r>
              <a:rPr lang="en-US" dirty="0" smtClean="0"/>
              <a:t>’ SHIP</a:t>
            </a:r>
            <a:endParaRPr lang="el-GR" dirty="0"/>
          </a:p>
        </p:txBody>
      </p:sp>
      <p:pic>
        <p:nvPicPr>
          <p:cNvPr id="4" name="3 - Θέση περιεχομένου" descr="odysseus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2080600"/>
            <a:ext cx="6264695" cy="397652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ODYSSEUS</a:t>
            </a:r>
            <a:r>
              <a:rPr lang="en-US" dirty="0" smtClean="0"/>
              <a:t>’ SHIP</a:t>
            </a:r>
            <a:endParaRPr lang="el-GR" dirty="0"/>
          </a:p>
        </p:txBody>
      </p:sp>
      <p:pic>
        <p:nvPicPr>
          <p:cNvPr id="4" name="3 - Θέση περιεχομένου" descr="odusseus 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787120"/>
            <a:ext cx="6696744" cy="419725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ODYSSEUS &amp; POLYPHEMUS</a:t>
            </a:r>
            <a:endParaRPr lang="el-GR" dirty="0"/>
          </a:p>
        </p:txBody>
      </p:sp>
      <p:pic>
        <p:nvPicPr>
          <p:cNvPr id="4" name="3 - Θέση περιεχομένου" descr="odysseus 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556792"/>
            <a:ext cx="4536504" cy="443658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ODYSSEUS &amp; POLYPHEMUS</a:t>
            </a:r>
            <a:endParaRPr lang="el-GR" dirty="0"/>
          </a:p>
        </p:txBody>
      </p:sp>
      <p:pic>
        <p:nvPicPr>
          <p:cNvPr id="4" name="3 - Θέση περιεχομένου" descr="odysseus 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3" y="2534444"/>
            <a:ext cx="5688632" cy="420124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ODYSSEUS or ULYSSES</a:t>
            </a:r>
            <a:endParaRPr lang="el-GR" dirty="0"/>
          </a:p>
        </p:txBody>
      </p:sp>
      <p:pic>
        <p:nvPicPr>
          <p:cNvPr id="4" name="3 - Θέση περιεχομένου" descr="odysseus 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772816"/>
            <a:ext cx="4752528" cy="419280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ULYSSES, HIS COMPANIONS &amp; THE CYCLOPS</a:t>
            </a:r>
            <a:endParaRPr lang="el-GR" sz="3200" dirty="0"/>
          </a:p>
        </p:txBody>
      </p:sp>
      <p:pic>
        <p:nvPicPr>
          <p:cNvPr id="4" name="3 - Θέση περιεχομένου" descr="odysseus 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759657"/>
            <a:ext cx="5400600" cy="404523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POSEIDON (</a:t>
            </a:r>
            <a:r>
              <a:rPr lang="en-US" sz="3200" dirty="0" smtClean="0"/>
              <a:t>THE GOD OF THE SEA, POLYPHEMUS’ FATHER)</a:t>
            </a:r>
            <a:endParaRPr lang="el-GR" dirty="0"/>
          </a:p>
        </p:txBody>
      </p:sp>
      <p:pic>
        <p:nvPicPr>
          <p:cNvPr id="6" name="5 - Θέση περιεχομένου" descr="POSEIDON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844824"/>
            <a:ext cx="1685925" cy="2705100"/>
          </a:xfrm>
        </p:spPr>
      </p:pic>
      <p:pic>
        <p:nvPicPr>
          <p:cNvPr id="1026" name="Picture 2" descr="C:\Users\user\Desktop\POSEIDON 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1929618"/>
            <a:ext cx="3888432" cy="42881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</TotalTime>
  <Words>70</Words>
  <Application>Microsoft Office PowerPoint</Application>
  <PresentationFormat>Προβολή στην οθόνη (4:3)</PresentationFormat>
  <Paragraphs>14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Διαστημικό</vt:lpstr>
      <vt:lpstr>Odysseus &amp; Polephemus</vt:lpstr>
      <vt:lpstr>ODUSSEUS’ SHIP</vt:lpstr>
      <vt:lpstr>ODYSSEUS’ SHIP</vt:lpstr>
      <vt:lpstr>ODYSSEUS’ SHIP</vt:lpstr>
      <vt:lpstr>ODYSSEUS &amp; POLYPHEMUS</vt:lpstr>
      <vt:lpstr>ODYSSEUS &amp; POLYPHEMUS</vt:lpstr>
      <vt:lpstr>ODYSSEUS or ULYSSES</vt:lpstr>
      <vt:lpstr>ULYSSES, HIS COMPANIONS &amp; THE CYCLOPS</vt:lpstr>
      <vt:lpstr>POSEIDON (THE GOD OF THE SEA, POLYPHEMUS’ FATHER)</vt:lpstr>
      <vt:lpstr>POSEIDON (THE GOD OF THE SEA, POLYPHEMUS’ FATHER)</vt:lpstr>
      <vt:lpstr>POLYPHEMUS</vt:lpstr>
      <vt:lpstr>POLYPHEMUS THROWING STONES AT ULESSES’ SHIP</vt:lpstr>
      <vt:lpstr>THE WOODEN HORSE (ODYSSEUS’  CUNNING TRICK)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Odysseus &amp; Polephemus</dc:title>
  <dc:creator>user</dc:creator>
  <cp:lastModifiedBy>user</cp:lastModifiedBy>
  <cp:revision>15</cp:revision>
  <dcterms:created xsi:type="dcterms:W3CDTF">2013-10-16T18:49:46Z</dcterms:created>
  <dcterms:modified xsi:type="dcterms:W3CDTF">2013-10-16T19:09:12Z</dcterms:modified>
</cp:coreProperties>
</file>