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65" d="100"/>
          <a:sy n="65" d="100"/>
        </p:scale>
        <p:origin x="-4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C75C-8DF9-45D5-91C2-C29DC04AB670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9DC9-356B-4BC6-9000-6D1760549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C75C-8DF9-45D5-91C2-C29DC04AB670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9DC9-356B-4BC6-9000-6D1760549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C75C-8DF9-45D5-91C2-C29DC04AB670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9DC9-356B-4BC6-9000-6D1760549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C75C-8DF9-45D5-91C2-C29DC04AB670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9DC9-356B-4BC6-9000-6D1760549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C75C-8DF9-45D5-91C2-C29DC04AB670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9DC9-356B-4BC6-9000-6D1760549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C75C-8DF9-45D5-91C2-C29DC04AB670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9DC9-356B-4BC6-9000-6D1760549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C75C-8DF9-45D5-91C2-C29DC04AB670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9DC9-356B-4BC6-9000-6D1760549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C75C-8DF9-45D5-91C2-C29DC04AB670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9DC9-356B-4BC6-9000-6D1760549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C75C-8DF9-45D5-91C2-C29DC04AB670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9DC9-356B-4BC6-9000-6D1760549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C75C-8DF9-45D5-91C2-C29DC04AB670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9DC9-356B-4BC6-9000-6D1760549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C75C-8DF9-45D5-91C2-C29DC04AB670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9DC9-356B-4BC6-9000-6D1760549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C75C-8DF9-45D5-91C2-C29DC04AB670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49DC9-356B-4BC6-9000-6D1760549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Ninet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Zors  Sari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396536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Ninet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Zors </a:t>
            </a:r>
            <a:r>
              <a:rPr lang="en-US" sz="6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Sary</a:t>
            </a:r>
            <a:endParaRPr lang="el-GR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-468560" y="0"/>
            <a:ext cx="961256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Ninet is a little girl who has got many questions while she is growing . She was born in </a:t>
            </a:r>
            <a:r>
              <a:rPr lang="en-US" sz="4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Konstadinoupoli</a:t>
            </a:r>
            <a:r>
              <a:rPr lang="en-US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and then she moved to </a:t>
            </a:r>
            <a:r>
              <a:rPr lang="en-US" sz="4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Odesso</a:t>
            </a:r>
            <a:r>
              <a:rPr lang="en-US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, where she stayed   for a long time. There she made lots of friends . But her parents decided to move to Athens because they were scared of the situation in Russia.</a:t>
            </a:r>
            <a:endParaRPr lang="el-GR" sz="4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-180528" y="0"/>
            <a:ext cx="9505056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In Athens they stayed in her aunt’s house. Her mother didn’t feel good and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Ninet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sang songs to make her mother feel 'better’ . There she met George and they became good friends. One day George’s house got destroyed by a big hurricane  and Ninet helped the family  find a new house .</a:t>
            </a:r>
            <a:endParaRPr lang="el-GR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-468560" y="0"/>
            <a:ext cx="961256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Later Ninet moved to San Louis and stayed there for a few months…that was a great change in her life …</a:t>
            </a:r>
            <a:endParaRPr lang="el-GR" sz="5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Now, read the next part of the book and find out how </a:t>
            </a:r>
            <a:r>
              <a:rPr lang="en-US" sz="4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Ninet</a:t>
            </a:r>
            <a:r>
              <a:rPr lang="en-US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managed to find answers to her questions and solve her problems!   </a:t>
            </a:r>
            <a:endParaRPr lang="el-GR" sz="4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0"/>
            <a:ext cx="9468544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latin typeface="Ravie" pitchFamily="82" charset="0"/>
              </a:rPr>
              <a:t>♥♥♥THANK YOU FOR YOUR TIME♥♥♥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☺☺☺</a:t>
            </a:r>
            <a:r>
              <a:rPr lang="en-US" sz="4000" smtClean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ANNA </a:t>
            </a:r>
            <a:r>
              <a:rPr lang="en-US" sz="4000" smtClean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☺☺☺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Ravie" pitchFamily="82" charset="0"/>
            </a:endParaRPr>
          </a:p>
          <a:p>
            <a:pPr algn="ctr"/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179</Words>
  <Application>Microsoft Office PowerPoint</Application>
  <PresentationFormat>Προβολή στην οθόνη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Ninet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Ninet</dc:title>
  <dc:creator>ΠΑΤΡΑ 2011</dc:creator>
  <cp:lastModifiedBy>user</cp:lastModifiedBy>
  <cp:revision>16</cp:revision>
  <dcterms:created xsi:type="dcterms:W3CDTF">2013-11-13T19:45:21Z</dcterms:created>
  <dcterms:modified xsi:type="dcterms:W3CDTF">2014-03-28T18:53:21Z</dcterms:modified>
</cp:coreProperties>
</file>