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4B8A43-08F1-42A8-98AB-B5619021200D}" type="datetimeFigureOut">
              <a:rPr lang="el-GR" smtClean="0"/>
              <a:pPr/>
              <a:t>5/7/2014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78B00E-CB18-4CDB-A72B-3212F0AE9B33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A43-08F1-42A8-98AB-B5619021200D}" type="datetimeFigureOut">
              <a:rPr lang="el-GR" smtClean="0"/>
              <a:pPr/>
              <a:t>5/7/2014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00E-CB18-4CDB-A72B-3212F0AE9B33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A43-08F1-42A8-98AB-B5619021200D}" type="datetimeFigureOut">
              <a:rPr lang="el-GR" smtClean="0"/>
              <a:pPr/>
              <a:t>5/7/2014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00E-CB18-4CDB-A72B-3212F0AE9B33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A43-08F1-42A8-98AB-B5619021200D}" type="datetimeFigureOut">
              <a:rPr lang="el-GR" smtClean="0"/>
              <a:pPr/>
              <a:t>5/7/2014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00E-CB18-4CDB-A72B-3212F0AE9B3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A43-08F1-42A8-98AB-B5619021200D}" type="datetimeFigureOut">
              <a:rPr lang="el-GR" smtClean="0"/>
              <a:pPr/>
              <a:t>5/7/2014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00E-CB18-4CDB-A72B-3212F0AE9B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A43-08F1-42A8-98AB-B5619021200D}" type="datetimeFigureOut">
              <a:rPr lang="el-GR" smtClean="0"/>
              <a:pPr/>
              <a:t>5/7/2014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00E-CB18-4CDB-A72B-3212F0AE9B33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A43-08F1-42A8-98AB-B5619021200D}" type="datetimeFigureOut">
              <a:rPr lang="el-GR" smtClean="0"/>
              <a:pPr/>
              <a:t>5/7/2014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00E-CB18-4CDB-A72B-3212F0AE9B33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A43-08F1-42A8-98AB-B5619021200D}" type="datetimeFigureOut">
              <a:rPr lang="el-GR" smtClean="0"/>
              <a:pPr/>
              <a:t>5/7/2014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00E-CB18-4CDB-A72B-3212F0AE9B33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A43-08F1-42A8-98AB-B5619021200D}" type="datetimeFigureOut">
              <a:rPr lang="el-GR" smtClean="0"/>
              <a:pPr/>
              <a:t>5/7/2014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00E-CB18-4CDB-A72B-3212F0AE9B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A43-08F1-42A8-98AB-B5619021200D}" type="datetimeFigureOut">
              <a:rPr lang="el-GR" smtClean="0"/>
              <a:pPr/>
              <a:t>5/7/2014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00E-CB18-4CDB-A72B-3212F0AE9B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B8A43-08F1-42A8-98AB-B5619021200D}" type="datetimeFigureOut">
              <a:rPr lang="el-GR" smtClean="0"/>
              <a:pPr/>
              <a:t>5/7/2014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8B00E-CB18-4CDB-A72B-3212F0AE9B3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E4B8A43-08F1-42A8-98AB-B5619021200D}" type="datetimeFigureOut">
              <a:rPr lang="el-GR" smtClean="0"/>
              <a:pPr/>
              <a:t>5/7/2014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F78B00E-CB18-4CDB-A72B-3212F0AE9B3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758057"/>
          </a:xfrm>
        </p:spPr>
        <p:txBody>
          <a:bodyPr/>
          <a:lstStyle/>
          <a:p>
            <a:r>
              <a:rPr lang="en-US" sz="8000" dirty="0">
                <a:latin typeface="French Script MT" panose="03020402040607040605" pitchFamily="66" charset="0"/>
              </a:rPr>
              <a:t>T</a:t>
            </a:r>
            <a:r>
              <a:rPr lang="en-US" sz="8000" dirty="0" smtClean="0">
                <a:latin typeface="French Script MT" panose="03020402040607040605" pitchFamily="66" charset="0"/>
              </a:rPr>
              <a:t>he </a:t>
            </a:r>
            <a:r>
              <a:rPr lang="en-US" sz="8000" dirty="0">
                <a:latin typeface="French Script MT" panose="03020402040607040605" pitchFamily="66" charset="0"/>
              </a:rPr>
              <a:t>ancient Roman Odeon</a:t>
            </a:r>
            <a:endParaRPr lang="el-GR" sz="8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7488832" cy="3600400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HELLO!!! I AM LYDI AND I AM KATHERINE. </a:t>
            </a:r>
          </a:p>
          <a:p>
            <a:endParaRPr lang="en-US" dirty="0" smtClean="0">
              <a:latin typeface="Algerian" panose="04020705040A02060702" pitchFamily="82" charset="0"/>
            </a:endParaRPr>
          </a:p>
          <a:p>
            <a:r>
              <a:rPr lang="en-US" b="1" dirty="0" smtClean="0">
                <a:latin typeface="Lucida Calligraphy" panose="03010101010101010101" pitchFamily="66" charset="0"/>
              </a:rPr>
              <a:t>WE ARE GOING TO PRESENT YOU THE ANCIENT  ROMAN  ODEON</a:t>
            </a:r>
          </a:p>
          <a:p>
            <a:r>
              <a:rPr lang="en-US" b="1" dirty="0" smtClean="0">
                <a:latin typeface="Lucida Calligraphy" panose="03010101010101010101" pitchFamily="66" charset="0"/>
              </a:rPr>
              <a:t>Just click “next” for some information!</a:t>
            </a:r>
          </a:p>
        </p:txBody>
      </p:sp>
    </p:spTree>
    <p:extLst>
      <p:ext uri="{BB962C8B-B14F-4D97-AF65-F5344CB8AC3E}">
        <p14:creationId xmlns="" xmlns:p14="http://schemas.microsoft.com/office/powerpoint/2010/main" val="31638196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the west of the Acropolis, in the Upper Town, is the Roman Odeon of Patras erected earlier than the Conservatory of Athens (</a:t>
            </a:r>
            <a:r>
              <a:rPr lang="en-US" dirty="0" err="1"/>
              <a:t>Herodium</a:t>
            </a:r>
            <a:r>
              <a:rPr lang="en-US" dirty="0"/>
              <a:t>, 160 AD). </a:t>
            </a:r>
          </a:p>
          <a:p>
            <a:endParaRPr lang="en-US" dirty="0"/>
          </a:p>
          <a:p>
            <a:r>
              <a:rPr lang="en-US" dirty="0"/>
              <a:t>Pausanias </a:t>
            </a:r>
            <a:r>
              <a:rPr lang="en-US" dirty="0" smtClean="0"/>
              <a:t>who visited </a:t>
            </a:r>
            <a:r>
              <a:rPr lang="en-US" dirty="0"/>
              <a:t>Patras around 170 </a:t>
            </a:r>
            <a:r>
              <a:rPr lang="en-US" dirty="0" smtClean="0"/>
              <a:t>AD writes, “It has </a:t>
            </a:r>
            <a:r>
              <a:rPr lang="en-US" dirty="0"/>
              <a:t>the nicest decor I've </a:t>
            </a:r>
            <a:r>
              <a:rPr lang="en-US" dirty="0" smtClean="0"/>
              <a:t>seen. The </a:t>
            </a:r>
            <a:r>
              <a:rPr lang="en-US" dirty="0"/>
              <a:t>exception </a:t>
            </a:r>
            <a:r>
              <a:rPr lang="en-US" dirty="0" smtClean="0"/>
              <a:t>is, </a:t>
            </a:r>
            <a:r>
              <a:rPr lang="en-US" dirty="0"/>
              <a:t>of </a:t>
            </a:r>
            <a:r>
              <a:rPr lang="en-US" dirty="0" smtClean="0"/>
              <a:t>course, that of the Conservatory </a:t>
            </a:r>
            <a:r>
              <a:rPr lang="en-US" dirty="0"/>
              <a:t>of Athens." According to Pausanias, in the Conservatory, which was contiguous to the ancient Agora, there was a statue of </a:t>
            </a:r>
            <a:r>
              <a:rPr lang="en-US" dirty="0" smtClean="0"/>
              <a:t>God Apollo</a:t>
            </a:r>
            <a:r>
              <a:rPr lang="en-US" dirty="0"/>
              <a:t>, made ​​</a:t>
            </a:r>
            <a:r>
              <a:rPr lang="en-US"/>
              <a:t>from </a:t>
            </a:r>
            <a:r>
              <a:rPr lang="en-US" smtClean="0"/>
              <a:t>‘spoils </a:t>
            </a:r>
            <a:r>
              <a:rPr lang="en-US"/>
              <a:t>of </a:t>
            </a:r>
            <a:r>
              <a:rPr lang="en-US" smtClean="0"/>
              <a:t>war’ </a:t>
            </a:r>
            <a:r>
              <a:rPr lang="en-US" dirty="0"/>
              <a:t>against the </a:t>
            </a:r>
            <a:r>
              <a:rPr lang="en-US" dirty="0" err="1"/>
              <a:t>Gauls</a:t>
            </a:r>
            <a:r>
              <a:rPr lang="en-US" dirty="0"/>
              <a:t> (279 BC) when Patras had helped the </a:t>
            </a:r>
            <a:r>
              <a:rPr lang="en-US" dirty="0" err="1"/>
              <a:t>Aetolians</a:t>
            </a:r>
            <a:r>
              <a:rPr lang="en-US" dirty="0"/>
              <a:t>.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INFORMATION</a:t>
            </a:r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…</a:t>
            </a:r>
            <a:endParaRPr lang="el-GR" sz="4400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06811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περιεχομένου 1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This is a picture of the front side of </a:t>
            </a:r>
            <a:r>
              <a:rPr lang="en-US" smtClean="0"/>
              <a:t>the Odeon.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now……some pictures!</a:t>
            </a:r>
            <a:endParaRPr lang="el-GR" dirty="0"/>
          </a:p>
        </p:txBody>
      </p:sp>
      <p:pic>
        <p:nvPicPr>
          <p:cNvPr id="1026" name="Picture 2" descr="C:\Users\student\Desktop\ΔΗΜΟΤΙΚΟ\Ε\300px-Patrasodeu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80928"/>
            <a:ext cx="6840760" cy="32895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718945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Εξώφυλλο">
  <a:themeElements>
    <a:clrScheme name="Εξώφυλλο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Εξώφυλλο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Εξώφυλλο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37</TotalTime>
  <Words>162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Εξώφυλλο</vt:lpstr>
      <vt:lpstr>The ancient Roman Odeon</vt:lpstr>
      <vt:lpstr>INFORMATION…</vt:lpstr>
      <vt:lpstr>And now……some pictures!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student</dc:creator>
  <cp:lastModifiedBy>Panagiotis</cp:lastModifiedBy>
  <cp:revision>9</cp:revision>
  <dcterms:created xsi:type="dcterms:W3CDTF">2014-05-12T07:57:38Z</dcterms:created>
  <dcterms:modified xsi:type="dcterms:W3CDTF">2014-07-05T20:24:41Z</dcterms:modified>
</cp:coreProperties>
</file>