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 cstate="print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764FA03C-5B52-4FCE-B24C-A37F454752EE}" type="datetimeFigureOut">
              <a:rPr lang="el-GR" smtClean="0"/>
              <a:pPr/>
              <a:t>24/4/2014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198489D-0D49-4A51-A3CA-F4134C358C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anose="03070402050302030203" pitchFamily="66" charset="0"/>
              </a:rPr>
              <a:t>LETTER OF APPLICATION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Melianne</a:t>
            </a:r>
            <a:r>
              <a:rPr lang="en-US" dirty="0" smtClean="0"/>
              <a:t>, George St.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6515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OPENING PARAGRAPH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3609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Dear Sir/Madam{if we don’t know the surname}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Dear Mr./Mrs.{if we know the surname}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wri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ing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to apply for the post/position of…{Job}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 was advertised in… {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eg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Peloponessos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News Paper},on …{Date}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writing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in response to your advertisement which appeared in…{Name of News Paper},advertising for…{Job}on…{Date}.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32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MAIN BODY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{PARAGRAPH 1}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038388"/>
            <a:ext cx="7766248" cy="395133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Firstly/First of all, I am a {22-year-old} graduate of…{London/Liverpool||University}and have a degree in…{Finance, Literature}.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Secondly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/Moreover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 can speak both English and{German/French/Italian/Greek} fluently. 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What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is more ,I have good knowledge of computers. 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marL="0" indent="0"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addition , I have some experience as I have been working as a…{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eg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 Shop assistant/Chef} for…{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eg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Two 2) years.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5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MAIN BODY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{PARAGRAPH 2}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038388"/>
            <a:ext cx="8126288" cy="395133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Apart from that , I feel I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would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be suitable for this job. Firstly because I am…Hard working ,Likeable , Creative ,  Co-operative and secondly because I get on well with people. If you select me I would gain further experience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38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CLOSING PARAGRAPH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 would be available for an interview at any time convenient to 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 I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hope you will consider me for this position. Please contact me if you require any further information. I enclose my C.V. I look forward 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 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hearing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from you at your earliest convenience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97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BY: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GEORGE </a:t>
            </a:r>
            <a:r>
              <a:rPr lang="en-US" sz="3600" dirty="0" smtClean="0"/>
              <a:t>ST.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&amp;</a:t>
            </a:r>
          </a:p>
          <a:p>
            <a:pPr marL="0" indent="0">
              <a:buNone/>
            </a:pPr>
            <a:r>
              <a:rPr lang="en-US" sz="3600" dirty="0" smtClean="0"/>
              <a:t>MELIANNA </a:t>
            </a:r>
            <a:r>
              <a:rPr lang="en-US" sz="3600" dirty="0" smtClean="0"/>
              <a:t>P.</a:t>
            </a:r>
            <a:endParaRPr lang="en-US" sz="3600" dirty="0" smtClean="0"/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xmlns="" val="18921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TC101790492[[fn=Λεύκωμα σχεδίασης]]</Template>
  <TotalTime>115</TotalTime>
  <Words>270</Words>
  <Application>Microsoft Office PowerPoint</Application>
  <PresentationFormat>Προβολή στην οθόνη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Sketchbook</vt:lpstr>
      <vt:lpstr>LETTER OF APPLICATION</vt:lpstr>
      <vt:lpstr>OPENING PARAGRAPH</vt:lpstr>
      <vt:lpstr>MAIN BODY {PARAGRAPH 1}</vt:lpstr>
      <vt:lpstr>MAIN BODY {PARAGRAPH 2}</vt:lpstr>
      <vt:lpstr>CLOSING PARAGRAPH</vt:lpstr>
      <vt:lpstr>BY: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OF APPLICATION</dc:title>
  <dc:creator>George Stergiopoulos</dc:creator>
  <cp:lastModifiedBy>user</cp:lastModifiedBy>
  <cp:revision>15</cp:revision>
  <dcterms:created xsi:type="dcterms:W3CDTF">2014-03-27T17:37:33Z</dcterms:created>
  <dcterms:modified xsi:type="dcterms:W3CDTF">2014-04-24T10:22:30Z</dcterms:modified>
</cp:coreProperties>
</file>