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5050"/>
    <a:srgbClr val="FFFFFF"/>
    <a:srgbClr val="B9EC14"/>
    <a:srgbClr val="0000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688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725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880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050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129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3359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339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461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8974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045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3737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FC1E-02E4-4780-A124-A4B7C1AA24F1}" type="datetimeFigureOut">
              <a:rPr lang="el-GR" smtClean="0"/>
              <a:pPr/>
              <a:t>5/7/2014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C68A-4E1C-4AD5-B8D8-80C985010A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738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Our summer plans!</a:t>
            </a:r>
            <a:endParaRPr lang="el-GR" sz="72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Lucida Calligraphy" panose="03010101010101010101" pitchFamily="66" charset="0"/>
              </a:rPr>
              <a:t>Summer is a season full of happiness and joy! So, why not having FUN?</a:t>
            </a: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96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The things you can understand without thinking…</a:t>
            </a:r>
            <a:endParaRPr lang="el-GR" sz="5400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Well, as you already know, in Greece we ‘ve got a lot of beaches! So, with all this water around, is there any chance </a:t>
            </a:r>
            <a:r>
              <a:rPr lang="en-US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of not swimming </a:t>
            </a:r>
            <a:r>
              <a:rPr lang="en-US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a lot?</a:t>
            </a:r>
          </a:p>
          <a:p>
            <a:pPr algn="r"/>
            <a:r>
              <a:rPr lang="en-US" dirty="0" smtClean="0">
                <a:solidFill>
                  <a:srgbClr val="FF00FF"/>
                </a:solidFill>
                <a:latin typeface="Segoe Script" panose="020B0504020000000003" pitchFamily="34" charset="0"/>
              </a:rPr>
              <a:t>We’ re going to eat </a:t>
            </a:r>
            <a:r>
              <a:rPr lang="en-US" dirty="0" smtClean="0">
                <a:solidFill>
                  <a:srgbClr val="FF00FF"/>
                </a:solidFill>
                <a:latin typeface="Segoe Script" panose="020B0504020000000003" pitchFamily="34" charset="0"/>
              </a:rPr>
              <a:t>a lot of ice-cream</a:t>
            </a:r>
            <a:r>
              <a:rPr lang="en-US" dirty="0" smtClean="0">
                <a:solidFill>
                  <a:srgbClr val="FF00FF"/>
                </a:solidFill>
                <a:latin typeface="Segoe Script" panose="020B0504020000000003" pitchFamily="34" charset="0"/>
              </a:rPr>
              <a:t>, so don’t ‘close your eyes’ if you see us “frozen” after summer!</a:t>
            </a:r>
            <a:endParaRPr lang="el-GR" dirty="0">
              <a:solidFill>
                <a:srgbClr val="FF00FF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87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</a:rPr>
              <a:t>And some </a:t>
            </a:r>
            <a:r>
              <a:rPr lang="en-US" sz="54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</a:rPr>
              <a:t>more things…</a:t>
            </a:r>
            <a:endParaRPr lang="el-GR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Well, we ‘re sure we ‘re going to go on many trips, all around Greece and… not only!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We ‘re going to play lots of games, and especially with the water…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We ‘re going to go on holidays, but not to school!!!!!!!!!!!!!!!!!!!</a:t>
            </a:r>
          </a:p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We ‘re going to meet each other often, but only </a:t>
            </a:r>
            <a:r>
              <a:rPr lang="en-US" smtClean="0">
                <a:solidFill>
                  <a:schemeClr val="accent6"/>
                </a:solidFill>
                <a:latin typeface="Comic Sans MS" panose="030F0702030302020204" pitchFamily="66" charset="0"/>
              </a:rPr>
              <a:t>for play!</a:t>
            </a:r>
            <a:endParaRPr lang="el-GR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20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That’s all for us!</a:t>
            </a:r>
            <a:endParaRPr lang="el-GR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French Script MT" panose="03020402040607040605" pitchFamily="66" charset="0"/>
              </a:rPr>
              <a:t>We’ d like </a:t>
            </a:r>
            <a:r>
              <a:rPr lang="en-US" sz="9600" smtClean="0">
                <a:latin typeface="French Script MT" panose="03020402040607040605" pitchFamily="66" charset="0"/>
              </a:rPr>
              <a:t>to know about </a:t>
            </a:r>
            <a:r>
              <a:rPr lang="en-US" sz="9600" dirty="0" smtClean="0">
                <a:latin typeface="French Script MT" panose="03020402040607040605" pitchFamily="66" charset="0"/>
              </a:rPr>
              <a:t>you, too!</a:t>
            </a:r>
            <a:endParaRPr lang="el-GR" sz="9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44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The end</a:t>
            </a:r>
            <a:endParaRPr lang="el-GR" sz="66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  <a:latin typeface="French Script MT" panose="03020402040607040605" pitchFamily="66" charset="0"/>
              </a:rPr>
              <a:t>Nicky</a:t>
            </a:r>
          </a:p>
          <a:p>
            <a:r>
              <a:rPr lang="en-US" sz="4400" b="1" dirty="0" smtClean="0">
                <a:solidFill>
                  <a:srgbClr val="FF00FF"/>
                </a:solidFill>
                <a:latin typeface="French Script MT" panose="03020402040607040605" pitchFamily="66" charset="0"/>
              </a:rPr>
              <a:t>Katherine</a:t>
            </a:r>
            <a:endParaRPr lang="el-GR" sz="4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35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187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Θέμα του Office</vt:lpstr>
      <vt:lpstr>Our summer plans!</vt:lpstr>
      <vt:lpstr>The things you can understand without thinking…</vt:lpstr>
      <vt:lpstr>And some more things…</vt:lpstr>
      <vt:lpstr>That’s all for us!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summer plans!</dc:title>
  <dc:creator>student</dc:creator>
  <cp:lastModifiedBy>Panagiotis</cp:lastModifiedBy>
  <cp:revision>15</cp:revision>
  <dcterms:created xsi:type="dcterms:W3CDTF">2014-05-28T08:01:45Z</dcterms:created>
  <dcterms:modified xsi:type="dcterms:W3CDTF">2014-07-05T21:45:57Z</dcterms:modified>
</cp:coreProperties>
</file>