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9C74F-4566-46CA-9333-9162C6591423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78DB3-C04E-4CD3-8840-4CAE4530FE1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SUNDIAL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8DB3-C04E-4CD3-8840-4CAE4530FE1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4FC8D4-035C-4633-9B99-237B633090D7}" type="datetimeFigureOut">
              <a:rPr lang="el-GR" smtClean="0"/>
              <a:pPr/>
              <a:t>8/2/2013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C410BF-91DE-43F2-AE93-2A5B9407B7C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554731"/>
            <a:ext cx="69776" cy="902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23928" y="980728"/>
            <a:ext cx="4888632" cy="1152128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Ipsila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Alonia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is the most famous area in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Patras</a:t>
            </a:r>
          </a:p>
          <a:p>
            <a:endParaRPr lang="en-US" sz="4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 LEONIDAS,  GRADE 5</a:t>
            </a:r>
            <a:r>
              <a:rPr lang="en-US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E1)</a:t>
            </a:r>
            <a:endParaRPr lang="el-G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314" name="AutoShape 2" descr="data:image/jpeg;base64,/9j/4AAQSkZJRgABAQAAAQABAAD/2wCEAAkGBhQSERQUEhIVFBUVGBQYGBcYGBYYFxoXGBUXGBgYGBUXHCYeGBkjGhcYHy8gIycpLCwsGB8xNTAqNSYrLCkBCQoKDgwOGg8PGiwkHBwsLCksLCksKSwsLCwpLCksLCwpLCkpKSksKSwpLCksKSwpKSkpLCksKSwsLCwsKSkpLP/AABEIALcBEwMBIgACEQEDEQH/xAAcAAABBQEBAQAAAAAAAAAAAAAEAAIDBQYBBwj/xABAEAABAwIEAwYEBAQEBQUAAAABAAIRAyEEEjFBBVFhBhMicYGRMqGx8BRCwdEHUuHxFSNichYzorLCJDRDRJL/xAAaAQADAQEBAQAAAAAAAAAAAAAAAQIDBAUG/8QAJxEAAgIBBAICAgIDAAAAAAAAAAECEQMEEiExQVETYRQiBTJCUrH/2gAMAwEAAhEDEQA/ANpgsY5tgjm4km5CpsLiMpBKuKOLa4wLSvVkjzETCuZm6KJDwk3AEahOLYWDafRoovyBuBbqiuHY/KYOigxVQEdVXurQVe3eqYr2u0a4kOFiqrHnKYVfhuKEbpuNxucys4YXGX0XLImg/C8QAsUdhmzmc3UjQ6FZI17q04TxLK4AkwfadleTDxaJhk5pmYxLPE6RFzYaC+iHc1azGcANYufTPizQ4Gw8wVR8T4S+iQHgXEgi4PrzXo4s8ZVG+ThyYpR58FY4KFzES5qje1daMQYtUT2ootUT2qgBXNUZYiSxRlqoActTC1TlqYWoAHcxRuYiS1RlqKAHc1RliJc1MyJhYOWJhaiXMTCxAWDFqaWogsTSxKgBy1MLUQWJhalQEBamFqILUwsRQA5amliILE0sU0AN3aSmyrigdnsmN4G+ntI5hC0paV6A5gMyPdA4jAU3flErw4ai+0erLD5RV4HixiHX+quabWvGsgqnq8PA2jqiMEHC2oSmk+YhFtcMlxPCT+VVGJwDgdFpqTjoU6phwbqI5nHst40+jD1GkG4SD1psbwvMbKs/wJ0mbLrjmi0YvG0ynqDkmNrEK0xPDyw9FXYuldbRkmZuJacM4o5o13Te0mOFVrCPykz6hAYe7YXaL/FB3tfS6lQSnv8AQpNuO0rXBREIzF4V1Nxa4QR7dIPJDuC9CLtWjhap0DuCicEQ5qjc1aWAM5qjc1EuaonNVCBy1Mc1TuCYQqFZAQoyEQWphagLIC1MIU5amlqYEBamlqnyppagCAtTC1TlqaWoCwdzUwtRBamuYigsGLU0tRBYmliVBYMWppaiCxNyJUFg+VJS5F1TQz6QNwg6gLdFX4fj4DfECSEXT4kyppY8j93XzPxTj2j2vlhPpjTXnVLDFw1g+WqiquhMNUnotNvBN+S17wReyTMQOYWXxmMeXEExsgwTzK0jpLXLMpaunwjb5xE6hR94FlKWPqNiHGykHE3zM+myn8R+x/lx9F/isGHCwWd4lgi2ZCs+F8RJdBFydvqVacSoSwnKXEDQRJ6Cd1Kk8UtrNVWRWjz3EYmpSgsoOrDcNcA4dQDr7rLca7aMNMupnKQcr6b2kOgmJaQbRofPope0rsS2rDKNdodmaGk03Oc4G5gtMtHMW6rz3jGHqUml7xBLy3LLXMNgSPCbHSYtcaKcmpb/AKiji9m54V28qYl1KkWZ6ga1ucnVrdXPtsPdaFnFaLn5BWpl+mXM2fKOa8QwGLDaje8aXMJEhpDSR/LmNm3XpHAOJlxFPDYTDMnNA70OdLebok7kHeDC6dNqWltZjnwc2jYOpqFzFYs4diG0w6vQ7o9HB7fPMNPVDvpr04ZFNWmcEoOLpgLmKJzUW5iicxbpkAhYmFiJc1MLVViBi1cLEQWJpYqEDFiYWIktUVZ4aJcYFr+ZgfNF0BCWJuVTxcjcfquFiadgwYsXCxE5E000CsGLE3IiixNLEBYKaaaWIpzEwsQALkXCxE92uFiQwXu1xEd2kkM9Ophr2NqU3BzH3BEb3gjYp7KJ2CzP8GcQx1F9Fxu8moBHIhpIPPReijgomQ49F8+tRSqXZ6UtM7uPRm8X2lp4ctp1i64JkDNoY81LhO0OGqaV2X2ccp9nQs9/FEhrqLXAZg0kuuLEm0+i81rY6o1xhji3YgzPoVlvvo1UK7PesXgTUDSwB3UEX+d1XuwxBgiD7LyXC8Re2CHZSII1aQfMb+SusN28xLSGGrn/ANLsr/8AvE/NaRzSjwRPDGXKPSxwSob5fmE7DcFc5wlpA3Jt7LIYD+LzmwKlNhi2jmfuFaD+MWHDmB1J/jtLXNdBkDS3NZvUTLWnxm5wuCbTENGupOqkVXhu1uFqaVmg8nS3/uR9PEsf8L2unSCD9CuZ32zqSS6PNP4hY9mINWXObQwzcr3tnx1CYbTaAQHEnafy7CZ8K4hjMwDSbNENb1Jkn3Xt38WW+F9Gm0Mp0Gd66LTVrOIk9coP/wC14nxLDhrmxfwsJ5SYJ9Bp6LFcsqitdWOUNm0zHW9/mr3sdxr8NiGVCwVGtcCWHQgH5OGx5qhdc+qsuCU/86n4c3jaC06ETEE7StV9A+j6u/xBmIw7KjDnp1GhwOkg7HkduhCzWNweU2nKdJ+kqw7M4MUMM+k2e7p1H90TeaboeB5tLi0neJ3TqWPAJDhmY7UR8x1Xfp5SguDhzxUnyZ59JBYuuG2ADnfyhzQ72cQtZj+BwA6nLmumOcfqvKO2OEyvLMlNhEkNptzPP+qpUMZPJdk9UlDdE5I4HupjONdryMzGNLDLRmNnAHWQfhId52VxT4/TfVyMBfzcLj+3XfZeYYqqSTmzFzwO7GaYE2LidrWCO4LxOrSexhzEPh2QOjMDMEH0suPFrZuTt9nVPTJR4PUQJ2I81wsXOFOY6k11Nzi06ZjJbH5SdZHVEVRAmCdLDW69tS4s8trmiq4hSqlru7kHYjKSfQ6fVY3GcbqvBY+Qbh23wmZy7HUHz0Wr45g3ZQ/u2w3N+Z5NxuRrGusTHkshxrEMe0ScrvES9xzmYAgOGpHzHsvB/kNQ09qs9XS4LVsvOz/EmBj+8fDgcznOmJM+HNpO8dVaYLilKsS2m/MRrYj1uLrLdnMEarMz4c2HlkG+aCQMhiSYOlyYC1PCMP4vCabm6Hwd3VYdmubuPP5rr0WqlkqK6XZhqMChy/IX3S4aaNNJRmmvYs84ENNcNNFmmmlidgBmmmmmjO6TTSRYwM00000aaSaaaViAjT80kUWpKbNDHdne0D8J3dRhDTcAkkSJkg9F6Dgv40PtnotPMteR8nAryisaXd0hVJFpEekpjKOHItVj2XzLTPbXs9D7ZduaeNdTcGOZlEEOg8zYhY/Evm9Nw1vtb1VdVo0w2DV8JcTNrmBbXb9UN+BBPgrt94+hUpUHZoGzNjJjnIjfTqu08QcxBZB/m2VdQBDC0lpcDZxk76X3UzauWe8cIOmUn5iU7pCoIpVAIkvtO4dr53TTlL2Q69yAWm/iO46hcL3xIOa3JpMfVBd8TVYTDfDJ2j4zonGmHJcU8dVbHwuNphwb8iQVYYTi1UOFiOR6zGu3uqltazbGOjgZ85ClwdQSQJJi8tGk62MKK+x2ekMo08Rw+rTq16ff130Jl5LsjXtAFxIME206rIdquxzaWExD2sNqmFa22s0nl0D/AHFqO7McVw9F4dWpGqRGXZoPMs0cdFuu09RmO4bVApuZ4HPYD4SHMBc0wNlHxvtGqnwfOPCuEPrVMlMAkgn0aCSfYLX8B7Kup4gE6f5kjlDaY+r/APpWo/gtwJlTv6jmSZaxp5CJd/4+69GxvZJjRmYACSZPmbla41HiyZ2+ikwXFnNBaTY39UncRErvE+DimJzTI5WVZRw5cYbLncmgu+mnqvQU49nK4S6Nxwzjbe7b0tC8c7aU3V6lSoJyPdVMnV5pPDXOjSC85QNAGLX4HFtc4N76m3MJEuAtyI2PQqPjvA+9NFjHsIc8tLmmwp5S99xYSbdSVx5scWrizaDldSPEq1INzGoSXFrMo+Rk7AN09EzB1ajXsqNJlgAk3EXABm2WLR5rXdr+ENZg8K/KA/vMTTNoJa0tI+ef0WtwnZCkWVqdIQ2pSw1QGI8ZwzwWidu8Mn/cufFCTZrOSSCez2GJY2oAWtfTZ4DMhwkRJ1AuB0jYBXHcqx4b2cqMw9ERJDGNI00aBN9rKXD4doJFRv3+y9uGaKjwePPG93J5n2mxDqhrME5QS1suIbDBme4jfl6gBZDCYVr6NQuggOaGA8nnLP8A0uPovXe2vZgVaDnUXNzAMAGhDe9dUquPOYb1svF+POyMZTAghoD+Yc19Sx8w5eBqE3P7Z7GH+vBJWe5lANAAZUqPIH5mup6BvJvjB9VsuxXGHV3BlWe8pts7d1OLscd4MOB+z5w7FE1WOibU56wA0x1ML2Lgdei59Y0WFj3MAY0gAhrARGcSLSOpgLp0b2TMtTHdEuRhHHQH9PdQVKlJpIdXptcATlmXGNgBusnxWoHvcH4us+DGRlOo4iNQXVIFuisuw2GP4xv4ehUzQ9rn13CGtc0jMGjQi+5XRk/kcj4iqOfHo4f5DMb2nYwxkc4kAjKCRfTxGAd9FHgu0uZ0PpPYdWzBaY1a4Zf12VfiHVIDaYblbaDmJBBLTZsDb2TqWGe1w8eYn4mw1vhGtvilcstVln3I6I4McXwjSY3iTXVWkE5XAZpAHi0BEafNHu4S8UhVgBh/MSIM8jKyGJdrroPPcWKJ4NxjIx9I3a4gtJJ8DpmZcYDTv7rbDq5wjt/6Rl08ZOy8NJNNJFBwkNJALhmAnUXFo8inmivcjkTVo8hwaYB3SSMAb1SScy0jxVvEaTw0Opl2UQIm3snh+H3a4eYP6hCYNwYTkDX6cwfQfqrFuLdqWN8g4k+wXgKSo9lquiCs2iGtsSDmjn1tyXKX4dxECDtYi/6lTF58Lgy8G2sX0lPNYmRFyDpy6e6jJJIEAux/dklsmTMmcp5x1UP+IuIhpMmZv8v7Jtbh1UmDeOo81DUwbg4jwz0Nr9dlzqjakSYXiLmPkzOmpB+V1dYXihc8DO4iLg3vlM69VQihBAlubeTIHQ80Xh8SXEtAAAEEwDMCJgCTK1jKuiZRs1ZZpdp9AfouMaRMgARsD4umqztKlTDpdVbHKHNvHkp+H0HtdJeHNcRu47zbl5rVMy2mq4MxxqMbThhJMEnKJjm60a3Wmq9rcjDTqE1CGvaXh1nSCGkS0aH3WCq1HB3gIIjcu1kbcgEHiuMOIhxg5iI1m4Wc5tdMqKNz/CXtjTwzTReDNWtZ2zRkF3dJHovTO3j3nh73MEkOYdSIE6yPMfJfNnAceGVA4kjK7NA36fUL33jvbGg/A9y0uL3U6YzZTlBGUkydRbZZ7vBrRk+zGOqVXgPLwC+mPESZBMEX1GtvNey4bDtbmAAAmwAgDwjYLxXhlXJUpuNVkBzC650a4EwI1P1Xq+G7W4Vzv/cMGZwDZMflHMWus1K2XVI8C400Z3hwqENeYy3E22/oh8NjHNqACs9pjT4WzzlpF13tI5rK1R2Z13/lAP2EFQquBDjWgC/dkatPrqt20jA1na/AuqcNp1ZBFKp6Q6WmPWCtXwjjNBtGlk72u5rGCGhrG5msE+J5kjyC8p4h2jfXZkaXCkGvBb+XMGk5o2vz6Kqr4uowNOYDMG2DpIAFphU8zv8AUShxyfQNTtE8Q0jM2GEEPlwlrXRMZXakTv0ReMxjWNz1XhrbXPyHUrwulxjFmnmBeGwIvFmi2UcoB9lccQ7R1a7GNr1CcuWxlokN10EzczuCiGp+NP2Z5cW9o3+F7YUK1cUGScwdDjABIBJEG+0Lz7tvwXPiMS/vaYAc/K25c4N8LQQPhOUC55IDs+17sXSqNEHNOYGIBJaJbPmOqveMdui9tUuZS/zQe8cGkucQzKL6RtbzWWXO8lX2a4sax3RkRwlvcUqjXVC475BkG8Am5IvorfszxarTqA5szhmiRa5Fj5ibzsqij2iqHDsYZFOkDBsJkmwP5j5p+GGZpc0yHRIsDYi2tvNRua5NHT7PReIY/GEE5cPRFyCWtznqTUPJA4TFxiaH4jHCqwVGS2jGpmQBTA5x6lZllQS53dggZruAcfK+tt0uG8WDXioMpLCHMkfCWuDgQOsQZ2Wfypkl92lFNroc804fUb+aIzmGlokZ2iB9VSYarQFRh7x/QtaYuYvYWQmJ7eirVquqUsxqPLzERmM5jBBgGyKZxh7gMmHEciTGUQdJAhXSS5KtlvxEgD75hVWaRC0eJ4rhHNH/AKSoXCAS6pDfZsW1UPF8VRYx7G4SjScQHBweXkAkENBk3giUb0JjOC8WZSqB9VxhlPI2ATqbCB1HJa/gWK/Esq16Yz06Bl9MNc17/CTDS6BoJXnfBMaWvFTu3VWtF2tkE8hmAMG86LYdnuPvpU67KtGs3vQMpa5pc14mXZX2GotF4K2WolFbU6IeFSlbjYfhO0XesFSlwx5Y6cp7x3Mg7cwUll8JSxrGBoxbqYH5G5QBeYjMPokud6l/7GvwfR5ECi8PxBzTsdrjT2UTqJYfE30J+sJtRp1I+S3ToGk+y9DamZpgtDmgyYAvcEeigfhHl0h4yi4uD6deSfgc1RgDWAhuURLRJdYWJE/QTdBcSwtSm6HCCI0c10DaSwlqhuUnySo0MxhymGk2+7EaqKjiYDhckxvbzjdF4PhdSqHvaZDMuaT+Z0wB7E9AEIwHf8tgPfTyVqPgogE/qi8HhyX66azadLfNSYYvcYFSOp08tETiA+wY6Z5RK12pdkt+DuIysiJBO5M7ibEKI4twMkvDSADpp+Uew6aq+452SrYcMZVrM7zKXZQ1xsbfFEbKiGEdle0wSC3SNDf1KzdSdglXZLR4gJLWyOhvpsOV76xZQ9418E/EN76320I0v1SpcKJJB/KTJEXi0iSJVvw/glDI8VXPZVDS5ocMoJiWACCZdre0LLhF7X2U/DKDYNR18rhLJjMLS0EXErZcS7W4jFubIZTyNYGsB+Bgjcne1lR9kg+m8VGOolzHyaVQw5wEXuIy35/lXMRhBna5z/E4OkCZaWkgSSLmBNrIba5RLVhuPdWeCJEmAYIgXkb/AEQGG44+kCypJ+vudiEMaVYvnxGSB0MkQbWvNlPiadQubnc1zmANixMAuMWtueqVPsK8BmMfndIe4AgS2JvaWxsY+qr8cR3wBbmBAAiZBvaNrok4F5EsOUnwxPIAuknWx813h+EfnaKQBdVkAg+c2mwsbnkl3y2Gxo5UoxnAYRna6WgaQI+ZutJ2FwmTD1TWpNcHlohwAdluDeJAv66IPAYU7nPEgwQQPCZgi+oIHkr/AA2DBolrQRLWAeYcIF+sK4oTtFbxLD06kjLGUAgiQXNIMa7eKPUckbxbh1V1LDtpUy+GukETBDqesnkw2OxPNR4fBHM0OIacxa4akAOaRPmZiP1W1dWbTAILSILZImAdYtqFSXBPk8n7NcHezFUi8hre8bycSc4AEDSTaeh1VNxDhNQEwC7xEGJgGSBrrYbSvR+KcRoBzMrQ14e2X7AMJIGVo11VJVxzBVyi4cSb8zJkHUarly5JQfCNDNYTs657SHF2VrjAETca9Lo/AcIFORmkkA6F035Dl6K4w2Jo+JpzB5gtgiM03DidbJ2ExDGXEXsJMAczE/crneeTfPQFdjj/ADWItyE+Q08uiouIBzJaG5iSZIk3Ot4kH91rcTwirVp5mN8JJGYEfFtBPsgq2FqUzkLZfF9CLAaubNunktoSXop1XBiK2Fc0iWls6Stdw+lAbJkNblgHXSLXC4/hNSoagdTzClDnAGJGYN8Lvza7aSn1KQYCRRdTZ4YmTLuUuNjK2lc0Sl7IKz3PdADyGzJEC5iGixzOvpZWNXgFZ+H740yAQDLSZu/I1r2mIMjbppKu8c+uygGYanUJa7DVGFrCYrDMavi3hzW3FkxvF+K1oZiGVzSeJdDHzGokATZwmElFIA7gXZVlLDuqYl76Lmf8yixlMVLfATzmZ9+qZgOP4WoHip3zRDw0hzINvC0gNEdT5KvHAqxDXuo1w14d/wDG4iARBAAkTc3VI7AYkBzPwtbpFNxH0Wb76J3S8E+PeO8OR0ttBv8AyjmAkgRw/ENEGhVPXI79kk6F+xr2/wANcM0eNr9zeowRebeH7gIKt2TwJEgVakDXvGxOtstO/WdELT46ST4KDRFv8tpv6gygsTjz4iwOJN/CIv5aAeSz+Z3SK3ronxeDwlPKG4d7hJP/ADHATG5yTIjToq04jDiR3LwJuO9IBtuMlx5ouhhe8+PMxp1F80zuY0vop3dn6R1LvRV+RFdkuRWs4hQZSqMbRIZVc0uAfc5fhvl+EGbKM4rDbYRpvM5jy/2/JW7uz9AbPd5vieRgDVV9Xs8zPIqEDlrHIg7+SpaiDDcDMrYawGEERr3jrHUbbqXBcQohwc3BMlpBEvcZMzfQDTVEM7MUzrUqG5/lHygqSt2cokEAvb1men1EpvPAe9DOOdp3YurnextMhobZxLYkmZJPOPZD4fijDDRhsO9wkd45r3E7Anx5bTa1rInA8AoMmxqTuYsem3urV1FjqbqbSWB3QQCOQAACiWdLhC3odh+INezuzhMN3maS5gc05LAgGfzXnzUeODA3KKZY9kkvNy4EN1kmSAPmVHwqi6jUv3dQEADNlMEb5HCDK7UxtUuqNOnxN8MR0B5XsNFk5tvs0U+OxdmcE+niO8NKjWY5sOY7KZBgsi1zzG4kFXPEK8UajDh6NJ5dLX5fhBJJ1bM3IkRaAsyztFWD8veOMAbxP7Bdqdo3O+JzzFjL367CM0bq/wBn2LcTYPiDm/8A2cKSIDR3bLQZmCw9V6t2f4ZQr4FlVzKTq3d1W941rW38QJhoHTZeL0OIYZjpdh84jQOI8781r8L29osptpjDuaI8IbUggaXlhnVDcl0XFrybfgvZdhpljy6oQ50ucAPC4AxaTE76+iHpcM1Ae6O8c2ASwaQJBiXE2sBqs5hv4iAOzCk4tDYDXVC2DJguLGiRB+aBr9uapaWsqjDtLiYosAJ6mo8l5d1ndRy1yXviujQ8X4Rh2WqmpJMNkkAk3B6iJ9xyVH3oa+oGwAMoaYOktkCRLjqs7V4lTu5zi7WXPJcTaDcnXeRGyZ/xbS+IR4RaxGsbTr9ITTn4Jco+i4xPEnAl9oDoHh0DbC0ATAH6lQ1O0Vcj4gReQGs1IMkkNkDU26Kir9tWjRgd1sDOpuoavbkkghgbFpEDbkAtF8voi/oK4pj6rCDLIIkHKwjQ6kt1CiwfGMRTzGkcpdDLU6cmZIbBbJ30HJE8B4ma1XKxogeJ1hl01M2F1o9XAZmy64NhA/0vG/ms55ZR4aGjEVuJVQ4kucSQSYiSWncAWgyuv4w6S7MZ3Imb6g7G8+61ONw+am9ovA8MBrTYadTJ5rO4jCVaNNgDS62gEnn67qoTUvHJMuCTCdrMSx7HZ6zgwtIYS8tMHTKbEQtzV7WVMVQyimKT3Rq3K6N/C20aSei8fxmNqFxnMALR4v1Vr2Z44+iXEte+RYg3HPXY7rXJB1aBSpcnqmB7R12BveBphsZpyzB1vAA29VV8Q7flo+EXJPic439bBUwx7XEkAwdcw8U9YTatJj5lrTOvhj3XMn7JeYZU/iTUjwuyxoJtqbgc1Uf8dVqjgC/K2QJvAbNydzZGHgdGQe7HoTHtKlZg6QuKbdeQWynFeCHkH4qmal21w4Ddua/WCQfdC8P7/D1mVqb2l1Nwc0Ozajn780a142Eeyd+ICn5ZEb2aFnbZ8CWiYE+Gbxe5fMJLNnEpKd8h/KxNA5g+SkHn+/3CD/EEc+ml1zNMSf2+S5OSLDmEayPb7hTHENGl/UfYVWQBYe/36p4qeX3zSoNxZjFt5Dodfoo341soAvgadRPn5KSmdyI+/vVLaG5sne8EzHldcL3G0CPdRuqDa0HUX68uS73nrO+g/oimA/vj7R9wnZ/mmSf6/Ysu8zt5b+abQElKrFgp6dY7/NC5x5+Wl+Q805r7+/SyTQD6+AoVJJZB5tJZv0QtXhDDJL3CSCJvBG/W3REtc3mDrBjfeOqaaoMET5wb7aKlKcemVuZS4rs68+FtRpEgF0AWI87D2XXcAq5QS4EZcpAJny9gfZW4DdQdBuDcyn5pkgzzA87H+y2+eZSkzLnNTEOZk/mPppA/VRYyuaYEgCYIadY1k+a2dHCB4l7RDj5SQNCN9ghsbwOi83JA1iPD5+f3zWkdRG/2RSZgcTiZAANuQ89+aFJut2exdExAqGfIRfkmP7EUpgOdPmPpC6FqcZW5Iw5Kc2mTsSt7hOzGHbEtLiOZmf0VjT4cxvwgDeI0g+SmWqj4Qt/oxXB8LiWE920tDgWkkWgxz3Wpwdeo1ga9zTGkNg31uiHN8pvvH3qh6run1XPPLvfRlKbJvxhzZrzz3v5phxN/FPSNJ211Q5cfNN11MH75qKI3MIbVZuD66JMw9A3IA5bEeygDZ0O+u6dToTv7oBWEkUv931T+9YLAj5qJnDOZ10GhTX4IcifX+iVorkdUrt6H1UT3N2t9/Nc/BgzaEx+D6x98t1SaJpnDBmCP1THt6Fd/DidT7JxkWafRXYqIPQpKc1HcgfvzXEBQNMixHprym6cGz928gExrwNvn9YTxWJ0bYb/t1WQyQNP3Gms+ye07AT6j5hQMJNyCYPoJNpO660ReANp9P6FFDCKczAPSOuyefIdf2IHJDhwgXiZ10sPLzT2UpsDPr0Hy0UtATZhAkX6cunXVLODvrz5ef3qmPZO5O8DS0Wn3XGstFpN+uult9UqAk71ukT1+/LdN77+1wDrsmMpEn4SLfIbxun5WgkOuRNrG4G6dIBUquaLnb+x5Ljaodvy2Ma7p7qhJghpAgaCBysF2lS1sPPyPyRwCOC1miNduY5wnNeRO4PUzP6hJtISb+5+iT64Biesa+hPNA6HUHmbCItJP7J+eD8x0HMHzUPeyReB6fdtU1tYGwk2FyNuUBG1sQTmOYXIbrPMRy811r3GPC0jqLRECBuo6RBy3c6ba6QOWwTjXgxB12KW0YVTBIER9/NSPpuNgDIiYEaWmyDZijoLwTb91w13C5f53tFvZG1jsnacsZrc7+eoCd3ukOO241+whDi5vJdPTlNvbddAJ0iLmD/dVtFZI8NI8O5P3OyHNEHbZKo4jTTkIhRlzphvnfeByVJCOd2bRcdLj1+a660W5/wB/0TXOcPQagApGoeWt7/ODfomhHGka77x+yTHHYxrc/ulUeYHh+9Z+a4yra950An7GyACfxDo1DvvYJxrmPE0g2NioHOMQBvy5JOJ5/LkkVYQcQHbFR2FoNh0/VCl06kT0tqnDEa3+QToVkj73B0181E6jaZM/d1wEm9r+f0GqYcRfQhUkA5zAP7JJhxA5D1N0kCBu9mCJ8hfXpP6qTuzNp95+Y+iFbXJ0Fr63AvAAtJOnuo2U3GZIgR8IEEz81W32AeKZABnrAOsxAhdc0T+XW07Dne/qoGktZcht/MzAiw36ea4WgHxFwJGgOUG+kbJbbAJJBO06XEW8j06I+gwGBbqQB83b87aKopPf4iWtA2IlxF4+vPmisNiJFrQ0gmd+k76qZRGE4qmWS0kOM2iL3tAGn6KNrHHlO0yYtANt4jygdUn1ybg62neTEX0n13TaGDHxEubtvOs6FTFUFHKdN92l15gzE6bcvTmpGUQDJ68oMk8tb3T3s2a6QdzeJiwv000TqcEgZbSRJF56DdA6OtpgjXKPKZ1GovrPyTsM02gybdLg6G/JdPhuA0kQOZtyHOZ90hi9bCdiRB0tEaeqBkr6YAB1/c9IQ9YAXvt5xfWbqJ0SJnUSBInnbmixXNhngfzGZ8uvklQPkGdhy6Mjo2j9z7LlXDEXJkiIIsNuWsQi3xcE3kyOvKPVQd6JEeHnveOZTsVDaboHPoI9PsJYinmH8pEDcmb7KZz41jeDaeQuo3VY2FhqfYapgCUmFtmnMPn/AH/qiy1s7H30CbRrf6B4b9TYe/3zU9MEmYBI9NPu6bAZ8IgNy5vuOi7SffbSJgwL2M+qRtBzSTfwxPPXbkk5w3zSRoRFvopAjNMHlbUT99U5lBpdHiHWOf6JhoAQYIsImD5yVKKhAMggXGomfLaUwGHBwQS6fv8AZMDrCATAPM3/AGsnjNGuXS2gNp2XK9Rx1mwAOhM35dCUuQBniQTfl19kOXkG5tIjcD+nqiajzqdZ0Fv7qFzTaQb3vb+ipEsR0kmDH13tp680hVO3lb99JhR5SLXud97c1G2ve+hBjYa6RudlVCCWOAgnrbbRNc/lz5/umNaJvvH302XajYs1s9fbU6JAdOJjf9PYfe6RxInrpyt581HWrbXHnf8Aso6lOD069TbWwTSAILzs63p+qSHc0c+W/TzST2iH1iBAaBMEOGxAu4+cfRPfTgkgzlnppy5JJKqKBW1wS2G3Ok3v0GglEVyxrgRLuR025XtFvRJJVRROHlwvMGCYN9QYOg5He6koPaDAZNok2vJ0vziV1JQMRruksyido0t1JkarrJLtRYCxm2g1/ukklQibDxcgzAvb9NLSFG6sSY1+V9raJJKGihwBdGYCxIGtj9ypXNg+G+wnToYSSSAYaR0BGYyekb6p7gSBYQdrXHO2iSSGI4PCSBAJ9rnkm5JMHnePUBJJIAVxa2z/ABS7rA3tdT1KzQ0yL3Me9/OAuJK0I5QxBiSIBjrzT6WJaDLucD9PX90kkUBwVAJA1JJ62OkqWk0OsRc2/oOS4kgBzGumDp1M2GlvPmusodZB9+muspJKWM4aMEAAwLa7z/UnZcq301BiPPrukkpiAypUbMAaXnnufe3su5CdYNoNgLT8/wCy6kqJBKxgzoIIveI+ugTNIOwFh8x6aJJK0JkFSpJu2SPL71CRfNiDm5CI+qSSoQmCQJHICfvkkXzmiSRB6creySSECOMqSJDGx99Ekkkxn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6" name="AutoShape 4" descr="data:image/jpeg;base64,/9j/4AAQSkZJRgABAQAAAQABAAD/2wCEAAkGBhQSERQUEhIVFBUVGBQYGBcYGBYYFxoXGBUXGBgYGBUXHCYeGBkjGhcYHy8gIycpLCwsGB8xNTAqNSYrLCkBCQoKDgwOGg8PGiwkHBwsLCksLCksKSwsLCwpLCksLCwpLCkpKSksKSwpLCksKSwpKSkpLCksKSwsLCwsKSkpLP/AABEIALcBEwMBIgACEQEDEQH/xAAcAAABBQEBAQAAAAAAAAAAAAAEAAIDBQYBBwj/xABAEAABAwIEAwYEBAQEBQUAAAABAAIRAyEEEjFBBVFhBhMicYGRMqGx8BRCwdEHUuHxFSNichYzorLCJDRDRJL/xAAaAQADAQEBAQAAAAAAAAAAAAAAAQIDBAUG/8QAJxEAAgIBBAICAgIDAAAAAAAAAAECEQMEEiExQVETYRQiBTJCUrH/2gAMAwEAAhEDEQA/ANpgsY5tgjm4km5CpsLiMpBKuKOLa4wLSvVkjzETCuZm6KJDwk3AEahOLYWDafRoovyBuBbqiuHY/KYOigxVQEdVXurQVe3eqYr2u0a4kOFiqrHnKYVfhuKEbpuNxucys4YXGX0XLImg/C8QAsUdhmzmc3UjQ6FZI17q04TxLK4AkwfadleTDxaJhk5pmYxLPE6RFzYaC+iHc1azGcANYufTPizQ4Gw8wVR8T4S+iQHgXEgi4PrzXo4s8ZVG+ThyYpR58FY4KFzES5qje1daMQYtUT2ootUT2qgBXNUZYiSxRlqoActTC1TlqYWoAHcxRuYiS1RlqKAHc1RliJc1MyJhYOWJhaiXMTCxAWDFqaWogsTSxKgBy1MLUQWJhalQEBamFqILUwsRQA5amliILE0sU0AN3aSmyrigdnsmN4G+ntI5hC0paV6A5gMyPdA4jAU3flErw4ai+0erLD5RV4HixiHX+quabWvGsgqnq8PA2jqiMEHC2oSmk+YhFtcMlxPCT+VVGJwDgdFpqTjoU6phwbqI5nHst40+jD1GkG4SD1psbwvMbKs/wJ0mbLrjmi0YvG0ynqDkmNrEK0xPDyw9FXYuldbRkmZuJacM4o5o13Te0mOFVrCPykz6hAYe7YXaL/FB3tfS6lQSnv8AQpNuO0rXBREIzF4V1Nxa4QR7dIPJDuC9CLtWjhap0DuCicEQ5qjc1aWAM5qjc1EuaonNVCBy1Mc1TuCYQqFZAQoyEQWphagLIC1MIU5amlqYEBamlqnyppagCAtTC1TlqaWoCwdzUwtRBamuYigsGLU0tRBYmliVBYMWppaiCxNyJUFg+VJS5F1TQz6QNwg6gLdFX4fj4DfECSEXT4kyppY8j93XzPxTj2j2vlhPpjTXnVLDFw1g+WqiquhMNUnotNvBN+S17wReyTMQOYWXxmMeXEExsgwTzK0jpLXLMpaunwjb5xE6hR94FlKWPqNiHGykHE3zM+myn8R+x/lx9F/isGHCwWd4lgi2ZCs+F8RJdBFydvqVacSoSwnKXEDQRJ6Cd1Kk8UtrNVWRWjz3EYmpSgsoOrDcNcA4dQDr7rLca7aMNMupnKQcr6b2kOgmJaQbRofPope0rsS2rDKNdodmaGk03Oc4G5gtMtHMW6rz3jGHqUml7xBLy3LLXMNgSPCbHSYtcaKcmpb/AKiji9m54V28qYl1KkWZ6ga1ucnVrdXPtsPdaFnFaLn5BWpl+mXM2fKOa8QwGLDaje8aXMJEhpDSR/LmNm3XpHAOJlxFPDYTDMnNA70OdLebok7kHeDC6dNqWltZjnwc2jYOpqFzFYs4diG0w6vQ7o9HB7fPMNPVDvpr04ZFNWmcEoOLpgLmKJzUW5iicxbpkAhYmFiJc1MLVViBi1cLEQWJpYqEDFiYWIktUVZ4aJcYFr+ZgfNF0BCWJuVTxcjcfquFiadgwYsXCxE5E000CsGLE3IiixNLEBYKaaaWIpzEwsQALkXCxE92uFiQwXu1xEd2kkM9Ophr2NqU3BzH3BEb3gjYp7KJ2CzP8GcQx1F9Fxu8moBHIhpIPPReijgomQ49F8+tRSqXZ6UtM7uPRm8X2lp4ctp1i64JkDNoY81LhO0OGqaV2X2ccp9nQs9/FEhrqLXAZg0kuuLEm0+i81rY6o1xhji3YgzPoVlvvo1UK7PesXgTUDSwB3UEX+d1XuwxBgiD7LyXC8Re2CHZSII1aQfMb+SusN28xLSGGrn/ANLsr/8AvE/NaRzSjwRPDGXKPSxwSob5fmE7DcFc5wlpA3Jt7LIYD+LzmwKlNhi2jmfuFaD+MWHDmB1J/jtLXNdBkDS3NZvUTLWnxm5wuCbTENGupOqkVXhu1uFqaVmg8nS3/uR9PEsf8L2unSCD9CuZ32zqSS6PNP4hY9mINWXObQwzcr3tnx1CYbTaAQHEnafy7CZ8K4hjMwDSbNENb1Jkn3Xt38WW+F9Gm0Mp0Gd66LTVrOIk9coP/wC14nxLDhrmxfwsJ5SYJ9Bp6LFcsqitdWOUNm0zHW9/mr3sdxr8NiGVCwVGtcCWHQgH5OGx5qhdc+qsuCU/86n4c3jaC06ETEE7StV9A+j6u/xBmIw7KjDnp1GhwOkg7HkduhCzWNweU2nKdJ+kqw7M4MUMM+k2e7p1H90TeaboeB5tLi0neJ3TqWPAJDhmY7UR8x1Xfp5SguDhzxUnyZ59JBYuuG2ADnfyhzQ72cQtZj+BwA6nLmumOcfqvKO2OEyvLMlNhEkNptzPP+qpUMZPJdk9UlDdE5I4HupjONdryMzGNLDLRmNnAHWQfhId52VxT4/TfVyMBfzcLj+3XfZeYYqqSTmzFzwO7GaYE2LidrWCO4LxOrSexhzEPh2QOjMDMEH0suPFrZuTt9nVPTJR4PUQJ2I81wsXOFOY6k11Nzi06ZjJbH5SdZHVEVRAmCdLDW69tS4s8trmiq4hSqlru7kHYjKSfQ6fVY3GcbqvBY+Qbh23wmZy7HUHz0Wr45g3ZQ/u2w3N+Z5NxuRrGusTHkshxrEMe0ScrvES9xzmYAgOGpHzHsvB/kNQ09qs9XS4LVsvOz/EmBj+8fDgcznOmJM+HNpO8dVaYLilKsS2m/MRrYj1uLrLdnMEarMz4c2HlkG+aCQMhiSYOlyYC1PCMP4vCabm6Hwd3VYdmubuPP5rr0WqlkqK6XZhqMChy/IX3S4aaNNJRmmvYs84ENNcNNFmmmlidgBmmmmmjO6TTSRYwM00000aaSaaaViAjT80kUWpKbNDHdne0D8J3dRhDTcAkkSJkg9F6Dgv40PtnotPMteR8nAryisaXd0hVJFpEekpjKOHItVj2XzLTPbXs9D7ZduaeNdTcGOZlEEOg8zYhY/Evm9Nw1vtb1VdVo0w2DV8JcTNrmBbXb9UN+BBPgrt94+hUpUHZoGzNjJjnIjfTqu08QcxBZB/m2VdQBDC0lpcDZxk76X3UzauWe8cIOmUn5iU7pCoIpVAIkvtO4dr53TTlL2Q69yAWm/iO46hcL3xIOa3JpMfVBd8TVYTDfDJ2j4zonGmHJcU8dVbHwuNphwb8iQVYYTi1UOFiOR6zGu3uqltazbGOjgZ85ClwdQSQJJi8tGk62MKK+x2ekMo08Rw+rTq16ff130Jl5LsjXtAFxIME206rIdquxzaWExD2sNqmFa22s0nl0D/AHFqO7McVw9F4dWpGqRGXZoPMs0cdFuu09RmO4bVApuZ4HPYD4SHMBc0wNlHxvtGqnwfOPCuEPrVMlMAkgn0aCSfYLX8B7Kup4gE6f5kjlDaY+r/APpWo/gtwJlTv6jmSZaxp5CJd/4+69GxvZJjRmYACSZPmbla41HiyZ2+ikwXFnNBaTY39UncRErvE+DimJzTI5WVZRw5cYbLncmgu+mnqvQU49nK4S6Nxwzjbe7b0tC8c7aU3V6lSoJyPdVMnV5pPDXOjSC85QNAGLX4HFtc4N76m3MJEuAtyI2PQqPjvA+9NFjHsIc8tLmmwp5S99xYSbdSVx5scWrizaDldSPEq1INzGoSXFrMo+Rk7AN09EzB1ajXsqNJlgAk3EXABm2WLR5rXdr+ENZg8K/KA/vMTTNoJa0tI+ef0WtwnZCkWVqdIQ2pSw1QGI8ZwzwWidu8Mn/cufFCTZrOSSCez2GJY2oAWtfTZ4DMhwkRJ1AuB0jYBXHcqx4b2cqMw9ERJDGNI00aBN9rKXD4doJFRv3+y9uGaKjwePPG93J5n2mxDqhrME5QS1suIbDBme4jfl6gBZDCYVr6NQuggOaGA8nnLP8A0uPovXe2vZgVaDnUXNzAMAGhDe9dUquPOYb1svF+POyMZTAghoD+Yc19Sx8w5eBqE3P7Z7GH+vBJWe5lANAAZUqPIH5mup6BvJvjB9VsuxXGHV3BlWe8pts7d1OLscd4MOB+z5w7FE1WOibU56wA0x1ML2Lgdei59Y0WFj3MAY0gAhrARGcSLSOpgLp0b2TMtTHdEuRhHHQH9PdQVKlJpIdXptcATlmXGNgBusnxWoHvcH4us+DGRlOo4iNQXVIFuisuw2GP4xv4ehUzQ9rn13CGtc0jMGjQi+5XRk/kcj4iqOfHo4f5DMb2nYwxkc4kAjKCRfTxGAd9FHgu0uZ0PpPYdWzBaY1a4Zf12VfiHVIDaYblbaDmJBBLTZsDb2TqWGe1w8eYn4mw1vhGtvilcstVln3I6I4McXwjSY3iTXVWkE5XAZpAHi0BEafNHu4S8UhVgBh/MSIM8jKyGJdrroPPcWKJ4NxjIx9I3a4gtJJ8DpmZcYDTv7rbDq5wjt/6Rl08ZOy8NJNNJFBwkNJALhmAnUXFo8inmivcjkTVo8hwaYB3SSMAb1SScy0jxVvEaTw0Opl2UQIm3snh+H3a4eYP6hCYNwYTkDX6cwfQfqrFuLdqWN8g4k+wXgKSo9lquiCs2iGtsSDmjn1tyXKX4dxECDtYi/6lTF58Lgy8G2sX0lPNYmRFyDpy6e6jJJIEAux/dklsmTMmcp5x1UP+IuIhpMmZv8v7Jtbh1UmDeOo81DUwbg4jwz0Nr9dlzqjakSYXiLmPkzOmpB+V1dYXihc8DO4iLg3vlM69VQihBAlubeTIHQ80Xh8SXEtAAAEEwDMCJgCTK1jKuiZRs1ZZpdp9AfouMaRMgARsD4umqztKlTDpdVbHKHNvHkp+H0HtdJeHNcRu47zbl5rVMy2mq4MxxqMbThhJMEnKJjm60a3Wmq9rcjDTqE1CGvaXh1nSCGkS0aH3WCq1HB3gIIjcu1kbcgEHiuMOIhxg5iI1m4Wc5tdMqKNz/CXtjTwzTReDNWtZ2zRkF3dJHovTO3j3nh73MEkOYdSIE6yPMfJfNnAceGVA4kjK7NA36fUL33jvbGg/A9y0uL3U6YzZTlBGUkydRbZZ7vBrRk+zGOqVXgPLwC+mPESZBMEX1GtvNey4bDtbmAAAmwAgDwjYLxXhlXJUpuNVkBzC650a4EwI1P1Xq+G7W4Vzv/cMGZwDZMflHMWus1K2XVI8C400Z3hwqENeYy3E22/oh8NjHNqACs9pjT4WzzlpF13tI5rK1R2Z13/lAP2EFQquBDjWgC/dkatPrqt20jA1na/AuqcNp1ZBFKp6Q6WmPWCtXwjjNBtGlk72u5rGCGhrG5msE+J5kjyC8p4h2jfXZkaXCkGvBb+XMGk5o2vz6Kqr4uowNOYDMG2DpIAFphU8zv8AUShxyfQNTtE8Q0jM2GEEPlwlrXRMZXakTv0ReMxjWNz1XhrbXPyHUrwulxjFmnmBeGwIvFmi2UcoB9lccQ7R1a7GNr1CcuWxlokN10EzczuCiGp+NP2Z5cW9o3+F7YUK1cUGScwdDjABIBJEG+0Lz7tvwXPiMS/vaYAc/K25c4N8LQQPhOUC55IDs+17sXSqNEHNOYGIBJaJbPmOqveMdui9tUuZS/zQe8cGkucQzKL6RtbzWWXO8lX2a4sax3RkRwlvcUqjXVC475BkG8Am5IvorfszxarTqA5szhmiRa5Fj5ibzsqij2iqHDsYZFOkDBsJkmwP5j5p+GGZpc0yHRIsDYi2tvNRua5NHT7PReIY/GEE5cPRFyCWtznqTUPJA4TFxiaH4jHCqwVGS2jGpmQBTA5x6lZllQS53dggZruAcfK+tt0uG8WDXioMpLCHMkfCWuDgQOsQZ2Wfypkl92lFNroc804fUb+aIzmGlokZ2iB9VSYarQFRh7x/QtaYuYvYWQmJ7eirVquqUsxqPLzERmM5jBBgGyKZxh7gMmHEciTGUQdJAhXSS5KtlvxEgD75hVWaRC0eJ4rhHNH/AKSoXCAS6pDfZsW1UPF8VRYx7G4SjScQHBweXkAkENBk3giUb0JjOC8WZSqB9VxhlPI2ATqbCB1HJa/gWK/Esq16Yz06Bl9MNc17/CTDS6BoJXnfBMaWvFTu3VWtF2tkE8hmAMG86LYdnuPvpU67KtGs3vQMpa5pc14mXZX2GotF4K2WolFbU6IeFSlbjYfhO0XesFSlwx5Y6cp7x3Mg7cwUll8JSxrGBoxbqYH5G5QBeYjMPokud6l/7GvwfR5ECi8PxBzTsdrjT2UTqJYfE30J+sJtRp1I+S3ToGk+y9DamZpgtDmgyYAvcEeigfhHl0h4yi4uD6deSfgc1RgDWAhuURLRJdYWJE/QTdBcSwtSm6HCCI0c10DaSwlqhuUnySo0MxhymGk2+7EaqKjiYDhckxvbzjdF4PhdSqHvaZDMuaT+Z0wB7E9AEIwHf8tgPfTyVqPgogE/qi8HhyX66azadLfNSYYvcYFSOp08tETiA+wY6Z5RK12pdkt+DuIysiJBO5M7ibEKI4twMkvDSADpp+Uew6aq+452SrYcMZVrM7zKXZQ1xsbfFEbKiGEdle0wSC3SNDf1KzdSdglXZLR4gJLWyOhvpsOV76xZQ9418E/EN76320I0v1SpcKJJB/KTJEXi0iSJVvw/glDI8VXPZVDS5ocMoJiWACCZdre0LLhF7X2U/DKDYNR18rhLJjMLS0EXErZcS7W4jFubIZTyNYGsB+Bgjcne1lR9kg+m8VGOolzHyaVQw5wEXuIy35/lXMRhBna5z/E4OkCZaWkgSSLmBNrIba5RLVhuPdWeCJEmAYIgXkb/AEQGG44+kCypJ+vudiEMaVYvnxGSB0MkQbWvNlPiadQubnc1zmANixMAuMWtueqVPsK8BmMfndIe4AgS2JvaWxsY+qr8cR3wBbmBAAiZBvaNrok4F5EsOUnwxPIAuknWx813h+EfnaKQBdVkAg+c2mwsbnkl3y2Gxo5UoxnAYRna6WgaQI+ZutJ2FwmTD1TWpNcHlohwAdluDeJAv66IPAYU7nPEgwQQPCZgi+oIHkr/AA2DBolrQRLWAeYcIF+sK4oTtFbxLD06kjLGUAgiQXNIMa7eKPUckbxbh1V1LDtpUy+GukETBDqesnkw2OxPNR4fBHM0OIacxa4akAOaRPmZiP1W1dWbTAILSILZImAdYtqFSXBPk8n7NcHezFUi8hre8bycSc4AEDSTaeh1VNxDhNQEwC7xEGJgGSBrrYbSvR+KcRoBzMrQ14e2X7AMJIGVo11VJVxzBVyi4cSb8zJkHUarly5JQfCNDNYTs657SHF2VrjAETca9Lo/AcIFORmkkA6F035Dl6K4w2Jo+JpzB5gtgiM03DidbJ2ExDGXEXsJMAczE/crneeTfPQFdjj/ADWItyE+Q08uiouIBzJaG5iSZIk3Ot4kH91rcTwirVp5mN8JJGYEfFtBPsgq2FqUzkLZfF9CLAaubNunktoSXop1XBiK2Fc0iWls6Stdw+lAbJkNblgHXSLXC4/hNSoagdTzClDnAGJGYN8Lvza7aSn1KQYCRRdTZ4YmTLuUuNjK2lc0Sl7IKz3PdADyGzJEC5iGixzOvpZWNXgFZ+H740yAQDLSZu/I1r2mIMjbppKu8c+uygGYanUJa7DVGFrCYrDMavi3hzW3FkxvF+K1oZiGVzSeJdDHzGokATZwmElFIA7gXZVlLDuqYl76Lmf8yixlMVLfATzmZ9+qZgOP4WoHip3zRDw0hzINvC0gNEdT5KvHAqxDXuo1w14d/wDG4iARBAAkTc3VI7AYkBzPwtbpFNxH0Wb76J3S8E+PeO8OR0ttBv8AyjmAkgRw/ENEGhVPXI79kk6F+xr2/wANcM0eNr9zeowRebeH7gIKt2TwJEgVakDXvGxOtstO/WdELT46ST4KDRFv8tpv6gygsTjz4iwOJN/CIv5aAeSz+Z3SK3ronxeDwlPKG4d7hJP/ADHATG5yTIjToq04jDiR3LwJuO9IBtuMlx5ouhhe8+PMxp1F80zuY0vop3dn6R1LvRV+RFdkuRWs4hQZSqMbRIZVc0uAfc5fhvl+EGbKM4rDbYRpvM5jy/2/JW7uz9AbPd5vieRgDVV9Xs8zPIqEDlrHIg7+SpaiDDcDMrYawGEERr3jrHUbbqXBcQohwc3BMlpBEvcZMzfQDTVEM7MUzrUqG5/lHygqSt2cokEAvb1men1EpvPAe9DOOdp3YurnextMhobZxLYkmZJPOPZD4fijDDRhsO9wkd45r3E7Anx5bTa1rInA8AoMmxqTuYsem3urV1FjqbqbSWB3QQCOQAACiWdLhC3odh+INezuzhMN3maS5gc05LAgGfzXnzUeODA3KKZY9kkvNy4EN1kmSAPmVHwqi6jUv3dQEADNlMEb5HCDK7UxtUuqNOnxN8MR0B5XsNFk5tvs0U+OxdmcE+niO8NKjWY5sOY7KZBgsi1zzG4kFXPEK8UajDh6NJ5dLX5fhBJJ1bM3IkRaAsyztFWD8veOMAbxP7Bdqdo3O+JzzFjL367CM0bq/wBn2LcTYPiDm/8A2cKSIDR3bLQZmCw9V6t2f4ZQr4FlVzKTq3d1W941rW38QJhoHTZeL0OIYZjpdh84jQOI8781r8L29osptpjDuaI8IbUggaXlhnVDcl0XFrybfgvZdhpljy6oQ50ucAPC4AxaTE76+iHpcM1Ae6O8c2ASwaQJBiXE2sBqs5hv4iAOzCk4tDYDXVC2DJguLGiRB+aBr9uapaWsqjDtLiYosAJ6mo8l5d1ndRy1yXviujQ8X4Rh2WqmpJMNkkAk3B6iJ9xyVH3oa+oGwAMoaYOktkCRLjqs7V4lTu5zi7WXPJcTaDcnXeRGyZ/xbS+IR4RaxGsbTr9ITTn4Jco+i4xPEnAl9oDoHh0DbC0ATAH6lQ1O0Vcj4gReQGs1IMkkNkDU26Kir9tWjRgd1sDOpuoavbkkghgbFpEDbkAtF8voi/oK4pj6rCDLIIkHKwjQ6kt1CiwfGMRTzGkcpdDLU6cmZIbBbJ30HJE8B4ma1XKxogeJ1hl01M2F1o9XAZmy64NhA/0vG/ms55ZR4aGjEVuJVQ4kucSQSYiSWncAWgyuv4w6S7MZ3Imb6g7G8+61ONw+am9ovA8MBrTYadTJ5rO4jCVaNNgDS62gEnn67qoTUvHJMuCTCdrMSx7HZ6zgwtIYS8tMHTKbEQtzV7WVMVQyimKT3Rq3K6N/C20aSei8fxmNqFxnMALR4v1Vr2Z44+iXEte+RYg3HPXY7rXJB1aBSpcnqmB7R12BveBphsZpyzB1vAA29VV8Q7flo+EXJPic439bBUwx7XEkAwdcw8U9YTatJj5lrTOvhj3XMn7JeYZU/iTUjwuyxoJtqbgc1Uf8dVqjgC/K2QJvAbNydzZGHgdGQe7HoTHtKlZg6QuKbdeQWynFeCHkH4qmal21w4Ddua/WCQfdC8P7/D1mVqb2l1Nwc0Ozajn780a142Eeyd+ICn5ZEb2aFnbZ8CWiYE+Gbxe5fMJLNnEpKd8h/KxNA5g+SkHn+/3CD/EEc+ml1zNMSf2+S5OSLDmEayPb7hTHENGl/UfYVWQBYe/36p4qeX3zSoNxZjFt5Dodfoo341soAvgadRPn5KSmdyI+/vVLaG5sne8EzHldcL3G0CPdRuqDa0HUX68uS73nrO+g/oimA/vj7R9wnZ/mmSf6/Ysu8zt5b+abQElKrFgp6dY7/NC5x5+Wl+Q805r7+/SyTQD6+AoVJJZB5tJZv0QtXhDDJL3CSCJvBG/W3REtc3mDrBjfeOqaaoMET5wb7aKlKcemVuZS4rs68+FtRpEgF0AWI87D2XXcAq5QS4EZcpAJny9gfZW4DdQdBuDcyn5pkgzzA87H+y2+eZSkzLnNTEOZk/mPppA/VRYyuaYEgCYIadY1k+a2dHCB4l7RDj5SQNCN9ghsbwOi83JA1iPD5+f3zWkdRG/2RSZgcTiZAANuQ89+aFJut2exdExAqGfIRfkmP7EUpgOdPmPpC6FqcZW5Iw5Kc2mTsSt7hOzGHbEtLiOZmf0VjT4cxvwgDeI0g+SmWqj4Qt/oxXB8LiWE920tDgWkkWgxz3Wpwdeo1ga9zTGkNg31uiHN8pvvH3qh6run1XPPLvfRlKbJvxhzZrzz3v5phxN/FPSNJ211Q5cfNN11MH75qKI3MIbVZuD66JMw9A3IA5bEeygDZ0O+u6dToTv7oBWEkUv931T+9YLAj5qJnDOZ10GhTX4IcifX+iVorkdUrt6H1UT3N2t9/Nc/BgzaEx+D6x98t1SaJpnDBmCP1THt6Fd/DidT7JxkWafRXYqIPQpKc1HcgfvzXEBQNMixHprym6cGz928gExrwNvn9YTxWJ0bYb/t1WQyQNP3Gms+ye07AT6j5hQMJNyCYPoJNpO660ReANp9P6FFDCKczAPSOuyefIdf2IHJDhwgXiZ10sPLzT2UpsDPr0Hy0UtATZhAkX6cunXVLODvrz5ef3qmPZO5O8DS0Wn3XGstFpN+uult9UqAk71ukT1+/LdN77+1wDrsmMpEn4SLfIbxun5WgkOuRNrG4G6dIBUquaLnb+x5Ljaodvy2Ma7p7qhJghpAgaCBysF2lS1sPPyPyRwCOC1miNduY5wnNeRO4PUzP6hJtISb+5+iT64Biesa+hPNA6HUHmbCItJP7J+eD8x0HMHzUPeyReB6fdtU1tYGwk2FyNuUBG1sQTmOYXIbrPMRy811r3GPC0jqLRECBuo6RBy3c6ba6QOWwTjXgxB12KW0YVTBIER9/NSPpuNgDIiYEaWmyDZijoLwTb91w13C5f53tFvZG1jsnacsZrc7+eoCd3ukOO241+whDi5vJdPTlNvbddAJ0iLmD/dVtFZI8NI8O5P3OyHNEHbZKo4jTTkIhRlzphvnfeByVJCOd2bRcdLj1+a660W5/wB/0TXOcPQagApGoeWt7/ODfomhHGka77x+yTHHYxrc/ulUeYHh+9Z+a4yra950An7GyACfxDo1DvvYJxrmPE0g2NioHOMQBvy5JOJ5/LkkVYQcQHbFR2FoNh0/VCl06kT0tqnDEa3+QToVkj73B0181E6jaZM/d1wEm9r+f0GqYcRfQhUkA5zAP7JJhxA5D1N0kCBu9mCJ8hfXpP6qTuzNp95+Y+iFbXJ0Fr63AvAAtJOnuo2U3GZIgR8IEEz81W32AeKZABnrAOsxAhdc0T+XW07Dne/qoGktZcht/MzAiw36ea4WgHxFwJGgOUG+kbJbbAJJBO06XEW8j06I+gwGBbqQB83b87aKopPf4iWtA2IlxF4+vPmisNiJFrQ0gmd+k76qZRGE4qmWS0kOM2iL3tAGn6KNrHHlO0yYtANt4jygdUn1ybg62neTEX0n13TaGDHxEubtvOs6FTFUFHKdN92l15gzE6bcvTmpGUQDJ68oMk8tb3T3s2a6QdzeJiwv000TqcEgZbSRJF56DdA6OtpgjXKPKZ1GovrPyTsM02gybdLg6G/JdPhuA0kQOZtyHOZ90hi9bCdiRB0tEaeqBkr6YAB1/c9IQ9YAXvt5xfWbqJ0SJnUSBInnbmixXNhngfzGZ8uvklQPkGdhy6Mjo2j9z7LlXDEXJkiIIsNuWsQi3xcE3kyOvKPVQd6JEeHnveOZTsVDaboHPoI9PsJYinmH8pEDcmb7KZz41jeDaeQuo3VY2FhqfYapgCUmFtmnMPn/AH/qiy1s7H30CbRrf6B4b9TYe/3zU9MEmYBI9NPu6bAZ8IgNy5vuOi7SffbSJgwL2M+qRtBzSTfwxPPXbkk5w3zSRoRFvopAjNMHlbUT99U5lBpdHiHWOf6JhoAQYIsImD5yVKKhAMggXGomfLaUwGHBwQS6fv8AZMDrCATAPM3/AGsnjNGuXS2gNp2XK9Rx1mwAOhM35dCUuQBniQTfl19kOXkG5tIjcD+nqiajzqdZ0Fv7qFzTaQb3vb+ipEsR0kmDH13tp680hVO3lb99JhR5SLXud97c1G2ve+hBjYa6RudlVCCWOAgnrbbRNc/lz5/umNaJvvH302XajYs1s9fbU6JAdOJjf9PYfe6RxInrpyt581HWrbXHnf8Aso6lOD069TbWwTSAILzs63p+qSHc0c+W/TzST2iH1iBAaBMEOGxAu4+cfRPfTgkgzlnppy5JJKqKBW1wS2G3Ok3v0GglEVyxrgRLuR025XtFvRJJVRROHlwvMGCYN9QYOg5He6koPaDAZNok2vJ0vziV1JQMRruksyido0t1JkarrJLtRYCxm2g1/ukklQibDxcgzAvb9NLSFG6sSY1+V9raJJKGihwBdGYCxIGtj9ypXNg+G+wnToYSSSAYaR0BGYyekb6p7gSBYQdrXHO2iSSGI4PCSBAJ9rnkm5JMHnePUBJJIAVxa2z/ABS7rA3tdT1KzQ0yL3Me9/OAuJK0I5QxBiSIBjrzT6WJaDLucD9PX90kkUBwVAJA1JJ62OkqWk0OsRc2/oOS4kgBzGumDp1M2GlvPmusodZB9+muspJKWM4aMEAAwLa7z/UnZcq301BiPPrukkpiAypUbMAaXnnufe3su5CdYNoNgLT8/wCy6kqJBKxgzoIIveI+ugTNIOwFh8x6aJJK0JkFSpJu2SPL71CRfNiDm5CI+qSSoQmCQJHICfvkkXzmiSRB6creySSECOMqSJDGx99Ekkkxn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Interesting sights in the area is the Sundial, which was placed in the square in 1953, and the </a:t>
            </a:r>
            <a:r>
              <a:rPr lang="en-US" sz="3600" dirty="0" err="1" smtClean="0"/>
              <a:t>Gkolfinopoylou</a:t>
            </a:r>
            <a:r>
              <a:rPr lang="en-US" sz="3600" dirty="0" smtClean="0"/>
              <a:t> Mansion.</a:t>
            </a:r>
            <a:endParaRPr lang="el-GR" sz="3600" dirty="0"/>
          </a:p>
        </p:txBody>
      </p:sp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n-US" sz="3200" dirty="0" smtClean="0"/>
              <a:t> </a:t>
            </a:r>
            <a:r>
              <a:rPr lang="en-US" sz="3200" dirty="0" err="1" smtClean="0"/>
              <a:t>Psilalonia</a:t>
            </a:r>
            <a:r>
              <a:rPr lang="en-US" sz="3200" dirty="0" smtClean="0"/>
              <a:t>, is an area in the city centre of Patras. The </a:t>
            </a:r>
            <a:r>
              <a:rPr lang="en-US" sz="3200" dirty="0" err="1" smtClean="0"/>
              <a:t>Psilalonia</a:t>
            </a:r>
            <a:r>
              <a:rPr lang="en-US" sz="3200" dirty="0" smtClean="0"/>
              <a:t> square, located in this </a:t>
            </a:r>
            <a:r>
              <a:rPr lang="en-US" sz="3200" dirty="0" err="1" smtClean="0"/>
              <a:t>neighbourhood,is</a:t>
            </a:r>
            <a:r>
              <a:rPr lang="en-US" sz="3200" dirty="0" smtClean="0"/>
              <a:t> one of the largest and most beautiful squares in Greece.</a:t>
            </a:r>
            <a:endParaRPr lang="el-GR" sz="3200" dirty="0"/>
          </a:p>
        </p:txBody>
      </p:sp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psilalonia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04664"/>
            <a:ext cx="8358037" cy="5832648"/>
          </a:xfr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un di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373" y="1124744"/>
            <a:ext cx="5956620" cy="4461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ypsila alo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1055794"/>
            <a:ext cx="6336704" cy="4746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PSILA ALO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7628" y="1052736"/>
            <a:ext cx="6368708" cy="4525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48</Words>
  <Application>Microsoft Office PowerPoint</Application>
  <PresentationFormat>Προβολή στην οθόνη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 </vt:lpstr>
      <vt:lpstr> </vt:lpstr>
      <vt:lpstr> </vt:lpstr>
      <vt:lpstr>Διαφάνεια 4</vt:lpstr>
      <vt:lpstr>Διαφάνεια 5</vt:lpstr>
      <vt:lpstr>Διαφάνεια 6</vt:lpstr>
      <vt:lpstr>Διαφάνεια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takpap</dc:creator>
  <cp:lastModifiedBy>user</cp:lastModifiedBy>
  <cp:revision>19</cp:revision>
  <dcterms:created xsi:type="dcterms:W3CDTF">2012-12-05T18:19:26Z</dcterms:created>
  <dcterms:modified xsi:type="dcterms:W3CDTF">2013-02-08T16:57:46Z</dcterms:modified>
</cp:coreProperties>
</file>