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AE8-2584-4383-9012-54A25A6BC7B8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7594-CB2A-41CE-AB9B-33A469BAAD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AE8-2584-4383-9012-54A25A6BC7B8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7594-CB2A-41CE-AB9B-33A469BAAD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AE8-2584-4383-9012-54A25A6BC7B8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7594-CB2A-41CE-AB9B-33A469BAAD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AE8-2584-4383-9012-54A25A6BC7B8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7594-CB2A-41CE-AB9B-33A469BAAD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AE8-2584-4383-9012-54A25A6BC7B8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7594-CB2A-41CE-AB9B-33A469BAAD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AE8-2584-4383-9012-54A25A6BC7B8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7594-CB2A-41CE-AB9B-33A469BAAD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AE8-2584-4383-9012-54A25A6BC7B8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7594-CB2A-41CE-AB9B-33A469BAAD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AE8-2584-4383-9012-54A25A6BC7B8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7594-CB2A-41CE-AB9B-33A469BAAD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AE8-2584-4383-9012-54A25A6BC7B8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7594-CB2A-41CE-AB9B-33A469BAAD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AE8-2584-4383-9012-54A25A6BC7B8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7594-CB2A-41CE-AB9B-33A469BAAD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AE8-2584-4383-9012-54A25A6BC7B8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7594-CB2A-41CE-AB9B-33A469BAADF2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F06AE8-2584-4383-9012-54A25A6BC7B8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257594-CB2A-41CE-AB9B-33A469BAADF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848872" cy="1470025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SUMMER PLANS</a:t>
            </a:r>
            <a:endParaRPr lang="el-GR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848872" cy="4464496"/>
          </a:xfrm>
        </p:spPr>
        <p:txBody>
          <a:bodyPr/>
          <a:lstStyle/>
          <a:p>
            <a:r>
              <a:rPr lang="en-US" dirty="0" smtClean="0"/>
              <a:t> HI WE ARE LYDI,FAIDRA AND IOKASTI </a:t>
            </a:r>
          </a:p>
          <a:p>
            <a:r>
              <a:rPr lang="en-US" dirty="0" smtClean="0"/>
              <a:t>☺☺☺</a:t>
            </a:r>
          </a:p>
          <a:p>
            <a:endParaRPr lang="en-US" dirty="0"/>
          </a:p>
          <a:p>
            <a:r>
              <a:rPr lang="en-US" dirty="0" smtClean="0"/>
              <a:t>         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604867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59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GOING…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WE ARE GOING TO PRESENT YOU OUR SUMMER PLANS!!!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81545"/>
            <a:ext cx="5688632" cy="402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413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LYDI…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0514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LYDI IS GOING TO GO TO HER COTTAGE. SHE </a:t>
            </a:r>
            <a:r>
              <a:rPr lang="en-US" dirty="0" smtClean="0"/>
              <a:t>WILL </a:t>
            </a:r>
            <a:r>
              <a:rPr lang="en-US" dirty="0" smtClean="0"/>
              <a:t>EAT A LOT OF WATERMELONS AND SHE IS GOING TO  SWIM WITH HER FRIENDS AND COUSINS. </a:t>
            </a:r>
          </a:p>
          <a:p>
            <a:pPr marL="0" indent="0" algn="ctr">
              <a:buNone/>
            </a:pPr>
            <a:r>
              <a:rPr lang="en-US" dirty="0" smtClean="0"/>
              <a:t>SHE IS </a:t>
            </a:r>
            <a:r>
              <a:rPr lang="en-US" dirty="0" smtClean="0"/>
              <a:t>GOING </a:t>
            </a:r>
            <a:r>
              <a:rPr lang="en-US" dirty="0" smtClean="0"/>
              <a:t>TO HAVE LOTS OF FUN WITH ALL OF THEM. </a:t>
            </a:r>
            <a:r>
              <a:rPr lang="en-US" sz="2400" dirty="0" smtClean="0"/>
              <a:t>♥♥♥♥♥♥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4104456" cy="28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701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FAIDRA…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FAIDRA WILL GO TO HER COTTAGE WITH HER SISTER AND HER COUSINS.SHE WILL ALSO  EAT  A LOT OF ICE CREAM.SHE WILL HAVE FUN THIS SUMMER,TOO!!!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496855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31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IOKASTI…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IOKASTI IS GOING TO SWIM  EVERY DAY. SHE WILL GO TO THE BEACH WITH HER FRIENDS AND COUSINS. </a:t>
            </a:r>
          </a:p>
          <a:p>
            <a:pPr marL="0" indent="0">
              <a:buNone/>
            </a:pPr>
            <a:r>
              <a:rPr lang="en-US" dirty="0" smtClean="0"/>
              <a:t>SHE IS ALSO PLANNING TO VISIT HER FRIENDS VERY OFTEN AND HAVE LOTS OF FUN TOGETHER.</a:t>
            </a:r>
          </a:p>
          <a:p>
            <a:pPr marL="0" indent="0">
              <a:buNone/>
            </a:pPr>
            <a:r>
              <a:rPr lang="en-US" dirty="0" smtClean="0"/>
              <a:t>  SHE WILL EAT  A LOT OF ICE-CREAM, OF COURSE.♥♥♥♥♥♥☺☺☺☺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2304256" cy="22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882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TC102455596[[fn=Άνοιξη]]</Template>
  <TotalTime>44</TotalTime>
  <Words>151</Words>
  <Application>Microsoft Office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Spring</vt:lpstr>
      <vt:lpstr>SUMMER PLANS</vt:lpstr>
      <vt:lpstr>WE ARE GOING…</vt:lpstr>
      <vt:lpstr>LYDI…</vt:lpstr>
      <vt:lpstr>FAIDRA…</vt:lpstr>
      <vt:lpstr> IOKASTI…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PLANS</dc:title>
  <dc:creator>student</dc:creator>
  <cp:lastModifiedBy>Panagiotis</cp:lastModifiedBy>
  <cp:revision>13</cp:revision>
  <dcterms:created xsi:type="dcterms:W3CDTF">2014-05-28T07:55:22Z</dcterms:created>
  <dcterms:modified xsi:type="dcterms:W3CDTF">2014-07-05T20:56:13Z</dcterms:modified>
</cp:coreProperties>
</file>