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Ελεύθερη σχεδίαση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Ελεύθερη σχεδίαση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Τίτλο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Στυλ κύριου τίτλου</a:t>
            </a:r>
            <a:endParaRPr kumimoji="0" lang="en-US"/>
          </a:p>
        </p:txBody>
      </p:sp>
      <p:sp>
        <p:nvSpPr>
          <p:cNvPr id="17" name="Υπότιτλο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Θέση ημερομηνίας 29"/>
          <p:cNvSpPr>
            <a:spLocks noGrp="1"/>
          </p:cNvSpPr>
          <p:nvPr>
            <p:ph type="dt" sz="half" idx="10"/>
          </p:nvPr>
        </p:nvSpPr>
        <p:spPr/>
        <p:txBody>
          <a:bodyPr/>
          <a:lstStyle/>
          <a:p>
            <a:fld id="{5E97A018-2CC9-443E-A13A-DFAA51A7095C}" type="datetimeFigureOut">
              <a:rPr lang="el-GR" smtClean="0"/>
              <a:pPr/>
              <a:t>16/2/2014</a:t>
            </a:fld>
            <a:endParaRPr lang="el-GR"/>
          </a:p>
        </p:txBody>
      </p:sp>
      <p:sp>
        <p:nvSpPr>
          <p:cNvPr id="19" name="Θέση υποσέλιδου 18"/>
          <p:cNvSpPr>
            <a:spLocks noGrp="1"/>
          </p:cNvSpPr>
          <p:nvPr>
            <p:ph type="ftr" sz="quarter" idx="11"/>
          </p:nvPr>
        </p:nvSpPr>
        <p:spPr/>
        <p:txBody>
          <a:bodyPr/>
          <a:lstStyle/>
          <a:p>
            <a:endParaRPr lang="el-GR"/>
          </a:p>
        </p:txBody>
      </p:sp>
      <p:sp>
        <p:nvSpPr>
          <p:cNvPr id="27" name="Θέση αριθμού διαφάνειας 26"/>
          <p:cNvSpPr>
            <a:spLocks noGrp="1"/>
          </p:cNvSpPr>
          <p:nvPr>
            <p:ph type="sldNum" sz="quarter" idx="12"/>
          </p:nvPr>
        </p:nvSpPr>
        <p:spPr/>
        <p:txBody>
          <a:bodyPr/>
          <a:lstStyle/>
          <a:p>
            <a:fld id="{2F706759-6F2C-4AA4-BF5C-5A1A30EEA86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E97A018-2CC9-443E-A13A-DFAA51A7095C}" type="datetimeFigureOut">
              <a:rPr lang="el-GR" smtClean="0"/>
              <a:pPr/>
              <a:t>16/2/2014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706759-6F2C-4AA4-BF5C-5A1A30EEA86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E97A018-2CC9-443E-A13A-DFAA51A7095C}" type="datetimeFigureOut">
              <a:rPr lang="el-GR" smtClean="0"/>
              <a:pPr/>
              <a:t>16/2/2014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706759-6F2C-4AA4-BF5C-5A1A30EEA86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lgn="l">
              <a:defRPr/>
            </a:lvl1p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E97A018-2CC9-443E-A13A-DFAA51A7095C}" type="datetimeFigureOut">
              <a:rPr lang="el-GR" smtClean="0"/>
              <a:pPr/>
              <a:t>16/2/2014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706759-6F2C-4AA4-BF5C-5A1A30EEA86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Ελεύθερη σχεδίαση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Ελεύθερη σχεδίαση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Τίτλο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5E97A018-2CC9-443E-A13A-DFAA51A7095C}" type="datetimeFigureOut">
              <a:rPr lang="el-GR" smtClean="0"/>
              <a:pPr/>
              <a:t>16/2/2014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706759-6F2C-4AA4-BF5C-5A1A30EEA86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1143000"/>
          </a:xfrm>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5E97A018-2CC9-443E-A13A-DFAA51A7095C}" type="datetimeFigureOut">
              <a:rPr lang="el-GR" smtClean="0"/>
              <a:pPr/>
              <a:t>16/2/2014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706759-6F2C-4AA4-BF5C-5A1A30EEA86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5E97A018-2CC9-443E-A13A-DFAA51A7095C}" type="datetimeFigureOut">
              <a:rPr lang="el-GR" smtClean="0"/>
              <a:pPr/>
              <a:t>16/2/2014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706759-6F2C-4AA4-BF5C-5A1A30EEA86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320"/>
            <a:ext cx="7470648" cy="1143000"/>
          </a:xfrm>
        </p:spPr>
        <p:txBody>
          <a:bodyPr anchor="ctr"/>
          <a:lstStyle>
            <a:lvl1pPr algn="l">
              <a:defRPr sz="4600"/>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5E97A018-2CC9-443E-A13A-DFAA51A7095C}" type="datetimeFigureOut">
              <a:rPr lang="el-GR" smtClean="0"/>
              <a:pPr/>
              <a:t>16/2/2014</a:t>
            </a:fld>
            <a:endParaRPr lang="el-GR"/>
          </a:p>
        </p:txBody>
      </p:sp>
      <p:sp>
        <p:nvSpPr>
          <p:cNvPr id="8" name="Θέση αριθμού διαφάνειας 7"/>
          <p:cNvSpPr>
            <a:spLocks noGrp="1"/>
          </p:cNvSpPr>
          <p:nvPr>
            <p:ph type="sldNum" sz="quarter" idx="11"/>
          </p:nvPr>
        </p:nvSpPr>
        <p:spPr/>
        <p:txBody>
          <a:bodyPr/>
          <a:lstStyle/>
          <a:p>
            <a:fld id="{2F706759-6F2C-4AA4-BF5C-5A1A30EEA86E}" type="slidenum">
              <a:rPr lang="el-GR" smtClean="0"/>
              <a:pPr/>
              <a:t>‹#›</a:t>
            </a:fld>
            <a:endParaRPr lang="el-GR"/>
          </a:p>
        </p:txBody>
      </p:sp>
      <p:sp>
        <p:nvSpPr>
          <p:cNvPr id="9" name="Θέση υποσέλιδου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E97A018-2CC9-443E-A13A-DFAA51A7095C}" type="datetimeFigureOut">
              <a:rPr lang="el-GR" smtClean="0"/>
              <a:pPr/>
              <a:t>16/2/2014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706759-6F2C-4AA4-BF5C-5A1A30EEA86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5E97A018-2CC9-443E-A13A-DFAA51A7095C}" type="datetimeFigureOut">
              <a:rPr lang="el-GR" smtClean="0"/>
              <a:pPr/>
              <a:t>16/2/2014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a:xfrm>
            <a:off x="8156448" y="6422064"/>
            <a:ext cx="762000" cy="365125"/>
          </a:xfrm>
        </p:spPr>
        <p:txBody>
          <a:bodyPr/>
          <a:lstStyle/>
          <a:p>
            <a:fld id="{2F706759-6F2C-4AA4-BF5C-5A1A30EEA86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a:xfrm>
            <a:off x="457200" y="6422064"/>
            <a:ext cx="2133600" cy="365125"/>
          </a:xfrm>
        </p:spPr>
        <p:txBody>
          <a:bodyPr/>
          <a:lstStyle/>
          <a:p>
            <a:fld id="{5E97A018-2CC9-443E-A13A-DFAA51A7095C}" type="datetimeFigureOut">
              <a:rPr lang="el-GR" smtClean="0"/>
              <a:pPr/>
              <a:t>16/2/2014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706759-6F2C-4AA4-BF5C-5A1A30EEA86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Ελεύθερη σχεδίαση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Ελεύθερη σχεδίαση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Θέση τίτλου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Στυλ κύριου τίτλου</a:t>
            </a:r>
            <a:endParaRPr kumimoji="0" lang="en-US"/>
          </a:p>
        </p:txBody>
      </p:sp>
      <p:sp>
        <p:nvSpPr>
          <p:cNvPr id="30" name="Θέση κειμένου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Θέση ημερομηνίας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E97A018-2CC9-443E-A13A-DFAA51A7095C}" type="datetimeFigureOut">
              <a:rPr lang="el-GR" smtClean="0"/>
              <a:pPr/>
              <a:t>16/2/2014</a:t>
            </a:fld>
            <a:endParaRPr lang="el-GR"/>
          </a:p>
        </p:txBody>
      </p:sp>
      <p:sp>
        <p:nvSpPr>
          <p:cNvPr id="22" name="Θέση υποσέλιδου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Θέση αριθμού διαφάνειας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F706759-6F2C-4AA4-BF5C-5A1A30EEA86E}"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XNnaxGFO18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Τίτλος 1"/>
          <p:cNvSpPr>
            <a:spLocks noGrp="1"/>
          </p:cNvSpPr>
          <p:nvPr>
            <p:ph type="ctrTitle"/>
          </p:nvPr>
        </p:nvSpPr>
        <p:spPr/>
        <p:txBody>
          <a:bodyPr/>
          <a:lstStyle/>
          <a:p>
            <a:endParaRPr lang="el-GR" dirty="0"/>
          </a:p>
        </p:txBody>
      </p:sp>
    </p:spTree>
    <p:extLst>
      <p:ext uri="{BB962C8B-B14F-4D97-AF65-F5344CB8AC3E}">
        <p14:creationId xmlns:p14="http://schemas.microsoft.com/office/powerpoint/2010/main" xmlns="" val="153787557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latin typeface="Bradley Hand ITC" panose="03070402050302030203" pitchFamily="66" charset="0"/>
              </a:rPr>
              <a:t>A few things </a:t>
            </a:r>
            <a:r>
              <a:rPr lang="en-US" dirty="0" smtClean="0">
                <a:latin typeface="Bradley Hand ITC" panose="03070402050302030203" pitchFamily="66" charset="0"/>
              </a:rPr>
              <a:t>about </a:t>
            </a:r>
            <a:r>
              <a:rPr lang="en-US" dirty="0" smtClean="0">
                <a:latin typeface="Bradley Hand ITC" panose="03070402050302030203" pitchFamily="66" charset="0"/>
              </a:rPr>
              <a:t>Beatles</a:t>
            </a:r>
            <a:endParaRPr lang="el-GR" dirty="0"/>
          </a:p>
        </p:txBody>
      </p:sp>
      <p:sp>
        <p:nvSpPr>
          <p:cNvPr id="3" name="Θέση περιεχομένου 2"/>
          <p:cNvSpPr>
            <a:spLocks noGrp="1"/>
          </p:cNvSpPr>
          <p:nvPr>
            <p:ph idx="1"/>
          </p:nvPr>
        </p:nvSpPr>
        <p:spPr/>
        <p:txBody>
          <a:bodyPr/>
          <a:lstStyle/>
          <a:p>
            <a:pPr lvl="1"/>
            <a:r>
              <a:rPr lang="en-US" b="1" dirty="0">
                <a:latin typeface="Bradley Hand ITC" panose="03070402050302030203" pitchFamily="66" charset="0"/>
              </a:rPr>
              <a:t>J</a:t>
            </a:r>
            <a:r>
              <a:rPr lang="en-US" b="1" dirty="0" smtClean="0">
                <a:latin typeface="Bradley Hand ITC" panose="03070402050302030203" pitchFamily="66" charset="0"/>
              </a:rPr>
              <a:t>ohn </a:t>
            </a:r>
            <a:r>
              <a:rPr lang="en-US" b="1" dirty="0">
                <a:latin typeface="Bradley Hand ITC" panose="03070402050302030203" pitchFamily="66" charset="0"/>
              </a:rPr>
              <a:t>Lennon met Paul McCartney when they were both performing in </a:t>
            </a:r>
            <a:r>
              <a:rPr lang="en-US" b="1" dirty="0" err="1">
                <a:latin typeface="Bradley Hand ITC" panose="03070402050302030203" pitchFamily="66" charset="0"/>
              </a:rPr>
              <a:t>Skiffle</a:t>
            </a:r>
            <a:r>
              <a:rPr lang="en-US" b="1" dirty="0">
                <a:latin typeface="Bradley Hand ITC" panose="03070402050302030203" pitchFamily="66" charset="0"/>
              </a:rPr>
              <a:t> Groups, which were homespun bands that played a combination of folk, rock and jazz. John was in a group called The Quarrymen. Paul introduced John to George Harrison. John, Paul and George, with the addition of Johns Friend from art </a:t>
            </a:r>
            <a:r>
              <a:rPr lang="en-US" b="1" dirty="0" smtClean="0">
                <a:latin typeface="Bradley Hand ITC" panose="03070402050302030203" pitchFamily="66" charset="0"/>
              </a:rPr>
              <a:t>college.</a:t>
            </a:r>
            <a:endParaRPr lang="el-GR" b="1" dirty="0"/>
          </a:p>
        </p:txBody>
      </p:sp>
    </p:spTree>
    <p:extLst>
      <p:ext uri="{BB962C8B-B14F-4D97-AF65-F5344CB8AC3E}">
        <p14:creationId xmlns:p14="http://schemas.microsoft.com/office/powerpoint/2010/main" xmlns="" val="126813176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latin typeface="Bradley Hand ITC" panose="03070402050302030203" pitchFamily="66" charset="0"/>
              </a:rPr>
              <a:t>john</a:t>
            </a:r>
            <a:r>
              <a:rPr lang="en-US" b="1" dirty="0" err="1" smtClean="0">
                <a:solidFill>
                  <a:srgbClr val="00B0F0"/>
                </a:solidFill>
                <a:latin typeface="Bradley Hand ITC" panose="03070402050302030203" pitchFamily="66" charset="0"/>
              </a:rPr>
              <a:t>Lennon</a:t>
            </a:r>
            <a:endParaRPr lang="el-GR" b="1" dirty="0">
              <a:solidFill>
                <a:srgbClr val="00B0F0"/>
              </a:solidFill>
            </a:endParaRPr>
          </a:p>
        </p:txBody>
      </p:sp>
      <p:sp>
        <p:nvSpPr>
          <p:cNvPr id="3" name="Θέση περιεχομένου 2"/>
          <p:cNvSpPr>
            <a:spLocks noGrp="1"/>
          </p:cNvSpPr>
          <p:nvPr>
            <p:ph idx="1"/>
          </p:nvPr>
        </p:nvSpPr>
        <p:spPr>
          <a:xfrm>
            <a:off x="457200" y="1600200"/>
            <a:ext cx="8363272" cy="4925144"/>
          </a:xfrm>
        </p:spPr>
        <p:txBody>
          <a:bodyPr>
            <a:normAutofit lnSpcReduction="10000"/>
          </a:bodyPr>
          <a:lstStyle/>
          <a:p>
            <a:r>
              <a:rPr lang="en-US" sz="2400" dirty="0" smtClean="0">
                <a:latin typeface="Bradley Hand ITC" panose="03070402050302030203" pitchFamily="66" charset="0"/>
              </a:rPr>
              <a:t>John </a:t>
            </a:r>
            <a:r>
              <a:rPr lang="en-US" sz="2400" dirty="0">
                <a:latin typeface="Bradley Hand ITC" panose="03070402050302030203" pitchFamily="66" charset="0"/>
              </a:rPr>
              <a:t>Ono Lennon, </a:t>
            </a:r>
            <a:r>
              <a:rPr lang="en-US" sz="2400" dirty="0" smtClean="0">
                <a:latin typeface="Bradley Hand ITC" panose="03070402050302030203" pitchFamily="66" charset="0"/>
              </a:rPr>
              <a:t>( </a:t>
            </a:r>
            <a:r>
              <a:rPr lang="en-US" sz="2400" dirty="0">
                <a:latin typeface="Bradley Hand ITC" panose="03070402050302030203" pitchFamily="66" charset="0"/>
              </a:rPr>
              <a:t>9 October 1940 </a:t>
            </a:r>
            <a:r>
              <a:rPr lang="en-US" sz="2400" dirty="0" smtClean="0">
                <a:latin typeface="Bradley Hand ITC" panose="03070402050302030203" pitchFamily="66" charset="0"/>
              </a:rPr>
              <a:t>-8 </a:t>
            </a:r>
            <a:r>
              <a:rPr lang="en-US" sz="2400" dirty="0">
                <a:latin typeface="Bradley Hand ITC" panose="03070402050302030203" pitchFamily="66" charset="0"/>
              </a:rPr>
              <a:t>December </a:t>
            </a:r>
            <a:r>
              <a:rPr lang="en-US" sz="2400" dirty="0" smtClean="0">
                <a:latin typeface="Bradley Hand ITC" panose="03070402050302030203" pitchFamily="66" charset="0"/>
              </a:rPr>
              <a:t>1980) </a:t>
            </a:r>
            <a:r>
              <a:rPr lang="en-US" sz="2400" dirty="0">
                <a:latin typeface="Bradley Hand ITC" panose="03070402050302030203" pitchFamily="66" charset="0"/>
              </a:rPr>
              <a:t>was an English rock musician, singer, songwriter, artist, and peace activist who gained worldwide fame as one of the founders and members of The Beatles.</a:t>
            </a:r>
          </a:p>
          <a:p>
            <a:r>
              <a:rPr lang="en-US" sz="2400" dirty="0" smtClean="0">
                <a:latin typeface="Bradley Hand ITC" panose="03070402050302030203" pitchFamily="66" charset="0"/>
              </a:rPr>
              <a:t>In </a:t>
            </a:r>
            <a:r>
              <a:rPr lang="en-US" sz="2400" dirty="0">
                <a:latin typeface="Bradley Hand ITC" panose="03070402050302030203" pitchFamily="66" charset="0"/>
              </a:rPr>
              <a:t>his solo career, Lennon wrote and recorded songs such as </a:t>
            </a:r>
            <a:r>
              <a:rPr lang="en-US" sz="2400" u="sng" dirty="0">
                <a:solidFill>
                  <a:srgbClr val="FFFF00"/>
                </a:solidFill>
                <a:latin typeface="Bradley Hand ITC" panose="03070402050302030203" pitchFamily="66" charset="0"/>
              </a:rPr>
              <a:t>Give Peace a Chance and Imagine</a:t>
            </a:r>
            <a:r>
              <a:rPr lang="en-US" sz="2400" u="sng" dirty="0" smtClean="0">
                <a:solidFill>
                  <a:srgbClr val="FFFF00"/>
                </a:solidFill>
                <a:latin typeface="Bradley Hand ITC" panose="03070402050302030203" pitchFamily="66" charset="0"/>
              </a:rPr>
              <a:t>.</a:t>
            </a:r>
          </a:p>
          <a:p>
            <a:r>
              <a:rPr lang="en-US" sz="2400" dirty="0" smtClean="0">
                <a:latin typeface="Bradley Hand ITC" panose="03070402050302030203" pitchFamily="66" charset="0"/>
              </a:rPr>
              <a:t>He believed that:</a:t>
            </a:r>
          </a:p>
          <a:p>
            <a:pPr marL="36576" indent="0">
              <a:buNone/>
            </a:pPr>
            <a:r>
              <a:rPr lang="en-US" sz="2400" dirty="0" smtClean="0">
                <a:latin typeface="Bradley Hand ITC" panose="03070402050302030203" pitchFamily="66" charset="0"/>
              </a:rPr>
              <a:t>“Christianity </a:t>
            </a:r>
            <a:r>
              <a:rPr lang="en-US" sz="2400" dirty="0">
                <a:latin typeface="Bradley Hand ITC" panose="03070402050302030203" pitchFamily="66" charset="0"/>
              </a:rPr>
              <a:t>will go.. It will vanish and shrink. I </a:t>
            </a:r>
            <a:r>
              <a:rPr lang="en-US" sz="2400" dirty="0" smtClean="0">
                <a:latin typeface="Bradley Hand ITC" panose="03070402050302030203" pitchFamily="66" charset="0"/>
              </a:rPr>
              <a:t>needn't </a:t>
            </a:r>
            <a:r>
              <a:rPr lang="en-US" sz="2400" dirty="0">
                <a:latin typeface="Bradley Hand ITC" panose="03070402050302030203" pitchFamily="66" charset="0"/>
              </a:rPr>
              <a:t>argue with that. </a:t>
            </a:r>
            <a:r>
              <a:rPr lang="en-US" sz="2400" dirty="0" smtClean="0">
                <a:latin typeface="Bradley Hand ITC" panose="03070402050302030203" pitchFamily="66" charset="0"/>
              </a:rPr>
              <a:t>I'm </a:t>
            </a:r>
            <a:r>
              <a:rPr lang="en-US" sz="2400" dirty="0">
                <a:latin typeface="Bradley Hand ITC" panose="03070402050302030203" pitchFamily="66" charset="0"/>
              </a:rPr>
              <a:t>right and I will be proved right. Were more popular than Jesus now. I don't know which will go first, rock and roll or Christianity. Jesus was all right, but his disciples were thick and ordinary. Its them twisting it that ruins it for me</a:t>
            </a:r>
            <a:r>
              <a:rPr lang="en-US" sz="2400" dirty="0" smtClean="0">
                <a:latin typeface="Bradley Hand ITC" panose="03070402050302030203" pitchFamily="66" charset="0"/>
              </a:rPr>
              <a:t>.”</a:t>
            </a:r>
            <a:endParaRPr lang="el-GR" sz="2400" dirty="0"/>
          </a:p>
        </p:txBody>
      </p:sp>
    </p:spTree>
    <p:extLst>
      <p:ext uri="{BB962C8B-B14F-4D97-AF65-F5344CB8AC3E}">
        <p14:creationId xmlns:p14="http://schemas.microsoft.com/office/powerpoint/2010/main" xmlns="" val="350951824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7467600" cy="1143000"/>
          </a:xfrm>
        </p:spPr>
        <p:txBody>
          <a:bodyPr/>
          <a:lstStyle/>
          <a:p>
            <a:r>
              <a:rPr lang="en-US" dirty="0" err="1" smtClean="0">
                <a:latin typeface="Bradley Hand ITC" panose="03070402050302030203" pitchFamily="66" charset="0"/>
              </a:rPr>
              <a:t>paul</a:t>
            </a:r>
            <a:r>
              <a:rPr lang="en-US" b="1" dirty="0" err="1" smtClean="0">
                <a:solidFill>
                  <a:srgbClr val="00B0F0"/>
                </a:solidFill>
                <a:latin typeface="Bradley Hand ITC" panose="03070402050302030203" pitchFamily="66" charset="0"/>
              </a:rPr>
              <a:t>McCartney</a:t>
            </a:r>
            <a:endParaRPr lang="el-GR" b="1" dirty="0">
              <a:solidFill>
                <a:srgbClr val="00B0F0"/>
              </a:solidFill>
            </a:endParaRPr>
          </a:p>
        </p:txBody>
      </p:sp>
      <p:sp>
        <p:nvSpPr>
          <p:cNvPr id="3" name="Θέση περιεχομένου 2"/>
          <p:cNvSpPr>
            <a:spLocks noGrp="1"/>
          </p:cNvSpPr>
          <p:nvPr>
            <p:ph idx="1"/>
          </p:nvPr>
        </p:nvSpPr>
        <p:spPr>
          <a:xfrm>
            <a:off x="395536" y="1268760"/>
            <a:ext cx="8568952" cy="5589240"/>
          </a:xfrm>
        </p:spPr>
        <p:txBody>
          <a:bodyPr>
            <a:normAutofit lnSpcReduction="10000"/>
          </a:bodyPr>
          <a:lstStyle/>
          <a:p>
            <a:r>
              <a:rPr lang="en-US" dirty="0">
                <a:latin typeface="Bradley Hand ITC" panose="03070402050302030203" pitchFamily="66" charset="0"/>
              </a:rPr>
              <a:t>Paul McCartney, </a:t>
            </a:r>
            <a:r>
              <a:rPr lang="en-US" dirty="0" smtClean="0">
                <a:latin typeface="Bradley Hand ITC" panose="03070402050302030203" pitchFamily="66" charset="0"/>
              </a:rPr>
              <a:t>( born on </a:t>
            </a:r>
            <a:r>
              <a:rPr lang="en-US" dirty="0">
                <a:latin typeface="Bradley Hand ITC" panose="03070402050302030203" pitchFamily="66" charset="0"/>
              </a:rPr>
              <a:t>18 June </a:t>
            </a:r>
            <a:r>
              <a:rPr lang="en-US" dirty="0" smtClean="0">
                <a:latin typeface="Bradley Hand ITC" panose="03070402050302030203" pitchFamily="66" charset="0"/>
              </a:rPr>
              <a:t>1942) </a:t>
            </a:r>
            <a:r>
              <a:rPr lang="en-US" dirty="0">
                <a:latin typeface="Bradley Hand ITC" panose="03070402050302030203" pitchFamily="66" charset="0"/>
              </a:rPr>
              <a:t>is an English </a:t>
            </a:r>
            <a:r>
              <a:rPr lang="en-US" dirty="0" smtClean="0">
                <a:latin typeface="Bradley Hand ITC" panose="03070402050302030203" pitchFamily="66" charset="0"/>
              </a:rPr>
              <a:t>singer, songwriter</a:t>
            </a:r>
            <a:r>
              <a:rPr lang="en-US" dirty="0">
                <a:latin typeface="Bradley Hand ITC" panose="03070402050302030203" pitchFamily="66" charset="0"/>
              </a:rPr>
              <a:t>, composer, </a:t>
            </a:r>
            <a:r>
              <a:rPr lang="en-US" dirty="0" smtClean="0">
                <a:latin typeface="Bradley Hand ITC" panose="03070402050302030203" pitchFamily="66" charset="0"/>
              </a:rPr>
              <a:t>multi-instrumentalist</a:t>
            </a:r>
            <a:r>
              <a:rPr lang="en-US" dirty="0">
                <a:latin typeface="Bradley Hand ITC" panose="03070402050302030203" pitchFamily="66" charset="0"/>
              </a:rPr>
              <a:t>, poet, </a:t>
            </a:r>
            <a:r>
              <a:rPr lang="en-US" dirty="0" smtClean="0">
                <a:latin typeface="Bradley Hand ITC" panose="03070402050302030203" pitchFamily="66" charset="0"/>
              </a:rPr>
              <a:t>painter</a:t>
            </a:r>
            <a:r>
              <a:rPr lang="en-US" dirty="0">
                <a:latin typeface="Bradley Hand ITC" panose="03070402050302030203" pitchFamily="66" charset="0"/>
              </a:rPr>
              <a:t>, record producer, film producer, and </a:t>
            </a:r>
            <a:r>
              <a:rPr lang="en-US" dirty="0" smtClean="0">
                <a:latin typeface="Bradley Hand ITC" panose="03070402050302030203" pitchFamily="66" charset="0"/>
              </a:rPr>
              <a:t>animal rights </a:t>
            </a:r>
            <a:r>
              <a:rPr lang="en-US" dirty="0">
                <a:latin typeface="Bradley Hand ITC" panose="03070402050302030203" pitchFamily="66" charset="0"/>
              </a:rPr>
              <a:t>activist. He gained worldwide fame as one of the founders and members of The Beatles. McCartney and John Lennon formed one of the most influential and successful songwriting partnerships and wrote some of the most popular music in rock and roll </a:t>
            </a:r>
            <a:r>
              <a:rPr lang="en-US" dirty="0" smtClean="0">
                <a:latin typeface="Bradley Hand ITC" panose="03070402050302030203" pitchFamily="66" charset="0"/>
              </a:rPr>
              <a:t>history.</a:t>
            </a:r>
          </a:p>
          <a:p>
            <a:r>
              <a:rPr lang="en-US" dirty="0" smtClean="0">
                <a:latin typeface="Bradley Hand ITC" panose="03070402050302030203" pitchFamily="66" charset="0"/>
              </a:rPr>
              <a:t>He believed that:</a:t>
            </a:r>
          </a:p>
          <a:p>
            <a:pPr marL="36576" indent="0">
              <a:buNone/>
            </a:pPr>
            <a:r>
              <a:rPr lang="en-US" dirty="0" smtClean="0">
                <a:latin typeface="Bradley Hand ITC" panose="03070402050302030203" pitchFamily="66" charset="0"/>
              </a:rPr>
              <a:t>“We would be really big in Liverpool.”</a:t>
            </a:r>
            <a:endParaRPr lang="el-GR" dirty="0"/>
          </a:p>
        </p:txBody>
      </p:sp>
    </p:spTree>
    <p:extLst>
      <p:ext uri="{BB962C8B-B14F-4D97-AF65-F5344CB8AC3E}">
        <p14:creationId xmlns:p14="http://schemas.microsoft.com/office/powerpoint/2010/main" xmlns="" val="311793766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latin typeface="Bradley Hand ITC" panose="03070402050302030203" pitchFamily="66" charset="0"/>
              </a:rPr>
              <a:t>george</a:t>
            </a:r>
            <a:r>
              <a:rPr lang="en-US" b="1" dirty="0" err="1" smtClean="0">
                <a:solidFill>
                  <a:srgbClr val="00B0F0"/>
                </a:solidFill>
                <a:latin typeface="Bradley Hand ITC" panose="03070402050302030203" pitchFamily="66" charset="0"/>
              </a:rPr>
              <a:t>Harrison</a:t>
            </a:r>
            <a:endParaRPr lang="el-GR" b="1" dirty="0">
              <a:solidFill>
                <a:srgbClr val="00B0F0"/>
              </a:solidFill>
            </a:endParaRPr>
          </a:p>
        </p:txBody>
      </p:sp>
      <p:sp>
        <p:nvSpPr>
          <p:cNvPr id="3" name="Θέση περιεχομένου 2"/>
          <p:cNvSpPr>
            <a:spLocks noGrp="1"/>
          </p:cNvSpPr>
          <p:nvPr>
            <p:ph idx="1"/>
          </p:nvPr>
        </p:nvSpPr>
        <p:spPr>
          <a:xfrm>
            <a:off x="179512" y="1600200"/>
            <a:ext cx="8928992" cy="5141168"/>
          </a:xfrm>
        </p:spPr>
        <p:txBody>
          <a:bodyPr>
            <a:normAutofit lnSpcReduction="10000"/>
          </a:bodyPr>
          <a:lstStyle/>
          <a:p>
            <a:r>
              <a:rPr lang="en-US" dirty="0">
                <a:latin typeface="Bradley Hand ITC" panose="03070402050302030203" pitchFamily="66" charset="0"/>
              </a:rPr>
              <a:t>George Harrison, </a:t>
            </a:r>
            <a:r>
              <a:rPr lang="en-US" dirty="0" smtClean="0">
                <a:latin typeface="Bradley Hand ITC" panose="03070402050302030203" pitchFamily="66" charset="0"/>
              </a:rPr>
              <a:t>(25 </a:t>
            </a:r>
            <a:r>
              <a:rPr lang="en-US" dirty="0">
                <a:latin typeface="Bradley Hand ITC" panose="03070402050302030203" pitchFamily="66" charset="0"/>
              </a:rPr>
              <a:t>February 1943 to 29 November </a:t>
            </a:r>
            <a:r>
              <a:rPr lang="en-US" dirty="0" smtClean="0">
                <a:latin typeface="Bradley Hand ITC" panose="03070402050302030203" pitchFamily="66" charset="0"/>
              </a:rPr>
              <a:t>2001), </a:t>
            </a:r>
            <a:r>
              <a:rPr lang="en-US" dirty="0">
                <a:latin typeface="Bradley Hand ITC" panose="03070402050302030203" pitchFamily="66" charset="0"/>
              </a:rPr>
              <a:t>was an award winning English rock guitarist, singer, songwriter, author and </a:t>
            </a:r>
            <a:r>
              <a:rPr lang="en-US" dirty="0" err="1">
                <a:latin typeface="Bradley Hand ITC" panose="03070402050302030203" pitchFamily="66" charset="0"/>
              </a:rPr>
              <a:t>sitarist</a:t>
            </a:r>
            <a:r>
              <a:rPr lang="en-US" dirty="0">
                <a:latin typeface="Bradley Hand ITC" panose="03070402050302030203" pitchFamily="66" charset="0"/>
              </a:rPr>
              <a:t> best known as the lead guitarist of The Beatles. Following the bands breakup, Harrison had a successful career as a solo artist and later as part of the Traveling </a:t>
            </a:r>
            <a:r>
              <a:rPr lang="en-US" dirty="0" err="1">
                <a:latin typeface="Bradley Hand ITC" panose="03070402050302030203" pitchFamily="66" charset="0"/>
              </a:rPr>
              <a:t>Wilburys</a:t>
            </a:r>
            <a:r>
              <a:rPr lang="en-US" dirty="0">
                <a:latin typeface="Bradley Hand ITC" panose="03070402050302030203" pitchFamily="66" charset="0"/>
              </a:rPr>
              <a:t> super group where he was known as both Nelson </a:t>
            </a:r>
            <a:r>
              <a:rPr lang="en-US" dirty="0" err="1">
                <a:latin typeface="Bradley Hand ITC" panose="03070402050302030203" pitchFamily="66" charset="0"/>
              </a:rPr>
              <a:t>Wilbury</a:t>
            </a:r>
            <a:r>
              <a:rPr lang="en-US" dirty="0">
                <a:latin typeface="Bradley Hand ITC" panose="03070402050302030203" pitchFamily="66" charset="0"/>
              </a:rPr>
              <a:t> and Spike </a:t>
            </a:r>
            <a:r>
              <a:rPr lang="en-US" dirty="0" err="1">
                <a:latin typeface="Bradley Hand ITC" panose="03070402050302030203" pitchFamily="66" charset="0"/>
              </a:rPr>
              <a:t>Wilbury</a:t>
            </a:r>
            <a:r>
              <a:rPr lang="en-US" dirty="0" smtClean="0">
                <a:latin typeface="Bradley Hand ITC" panose="03070402050302030203" pitchFamily="66" charset="0"/>
              </a:rPr>
              <a:t>.</a:t>
            </a:r>
          </a:p>
          <a:p>
            <a:r>
              <a:rPr lang="en-US" dirty="0" smtClean="0">
                <a:latin typeface="Bradley Hand ITC" panose="03070402050302030203" pitchFamily="66" charset="0"/>
              </a:rPr>
              <a:t>He believed that:</a:t>
            </a:r>
          </a:p>
          <a:p>
            <a:pPr marL="36576" indent="0">
              <a:buNone/>
            </a:pPr>
            <a:r>
              <a:rPr lang="en-US" dirty="0">
                <a:latin typeface="Bradley Hand ITC" panose="03070402050302030203" pitchFamily="66" charset="0"/>
              </a:rPr>
              <a:t> </a:t>
            </a:r>
            <a:r>
              <a:rPr lang="en-US" dirty="0" smtClean="0">
                <a:latin typeface="Bradley Hand ITC" panose="03070402050302030203" pitchFamily="66" charset="0"/>
              </a:rPr>
              <a:t>“When you’ve </a:t>
            </a:r>
            <a:r>
              <a:rPr lang="en-US" dirty="0">
                <a:latin typeface="Bradley Hand ITC" panose="03070402050302030203" pitchFamily="66" charset="0"/>
              </a:rPr>
              <a:t>seen beyond yourself, then you may find, peace of mind is waiting there</a:t>
            </a:r>
            <a:r>
              <a:rPr lang="en-US" dirty="0" smtClean="0">
                <a:latin typeface="Bradley Hand ITC" panose="03070402050302030203" pitchFamily="66" charset="0"/>
              </a:rPr>
              <a:t>.”</a:t>
            </a:r>
            <a:endParaRPr lang="el-GR" dirty="0"/>
          </a:p>
        </p:txBody>
      </p:sp>
    </p:spTree>
    <p:extLst>
      <p:ext uri="{BB962C8B-B14F-4D97-AF65-F5344CB8AC3E}">
        <p14:creationId xmlns:p14="http://schemas.microsoft.com/office/powerpoint/2010/main" xmlns="" val="96626260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latin typeface="Bradley Hand ITC" panose="03070402050302030203" pitchFamily="66" charset="0"/>
              </a:rPr>
              <a:t>ringo</a:t>
            </a:r>
            <a:r>
              <a:rPr lang="en-US" b="1" dirty="0" err="1" smtClean="0">
                <a:solidFill>
                  <a:srgbClr val="00B0F0"/>
                </a:solidFill>
                <a:latin typeface="Bradley Hand ITC" panose="03070402050302030203" pitchFamily="66" charset="0"/>
              </a:rPr>
              <a:t>Starr</a:t>
            </a:r>
            <a:endParaRPr lang="el-GR" b="1" dirty="0">
              <a:solidFill>
                <a:srgbClr val="00B0F0"/>
              </a:solidFill>
            </a:endParaRPr>
          </a:p>
        </p:txBody>
      </p:sp>
      <p:sp>
        <p:nvSpPr>
          <p:cNvPr id="3" name="Θέση περιεχομένου 2"/>
          <p:cNvSpPr>
            <a:spLocks noGrp="1"/>
          </p:cNvSpPr>
          <p:nvPr>
            <p:ph idx="1"/>
          </p:nvPr>
        </p:nvSpPr>
        <p:spPr>
          <a:xfrm>
            <a:off x="457200" y="1600200"/>
            <a:ext cx="8507288" cy="4925144"/>
          </a:xfrm>
        </p:spPr>
        <p:txBody>
          <a:bodyPr/>
          <a:lstStyle/>
          <a:p>
            <a:r>
              <a:rPr lang="en-US" dirty="0">
                <a:latin typeface="Bradley Hand ITC" panose="03070402050302030203" pitchFamily="66" charset="0"/>
              </a:rPr>
              <a:t>Richard Starkey, </a:t>
            </a:r>
            <a:r>
              <a:rPr lang="en-US" dirty="0" smtClean="0">
                <a:latin typeface="Bradley Hand ITC" panose="03070402050302030203" pitchFamily="66" charset="0"/>
              </a:rPr>
              <a:t>(born </a:t>
            </a:r>
            <a:r>
              <a:rPr lang="en-US" dirty="0">
                <a:latin typeface="Bradley Hand ITC" panose="03070402050302030203" pitchFamily="66" charset="0"/>
              </a:rPr>
              <a:t>7 July </a:t>
            </a:r>
            <a:r>
              <a:rPr lang="en-US" dirty="0" smtClean="0">
                <a:latin typeface="Bradley Hand ITC" panose="03070402050302030203" pitchFamily="66" charset="0"/>
              </a:rPr>
              <a:t>1940) </a:t>
            </a:r>
            <a:r>
              <a:rPr lang="en-US" dirty="0">
                <a:latin typeface="Bradley Hand ITC" panose="03070402050302030203" pitchFamily="66" charset="0"/>
              </a:rPr>
              <a:t>better known by his stage name Ringo Starr, is an Academy Award winning English musician, singer, songwriter and actor, best known as the drummer for The Beatles. He was the oldest member of the </a:t>
            </a:r>
            <a:r>
              <a:rPr lang="en-US" dirty="0" smtClean="0">
                <a:latin typeface="Bradley Hand ITC" panose="03070402050302030203" pitchFamily="66" charset="0"/>
              </a:rPr>
              <a:t>band.</a:t>
            </a:r>
          </a:p>
          <a:p>
            <a:r>
              <a:rPr lang="en-US" dirty="0" smtClean="0">
                <a:latin typeface="Bradley Hand ITC" panose="03070402050302030203" pitchFamily="66" charset="0"/>
              </a:rPr>
              <a:t>He believed that:</a:t>
            </a:r>
          </a:p>
          <a:p>
            <a:pPr marL="36576" indent="0">
              <a:buNone/>
            </a:pPr>
            <a:r>
              <a:rPr lang="en-US" dirty="0" smtClean="0">
                <a:latin typeface="Bradley Hand ITC" panose="03070402050302030203" pitchFamily="66" charset="0"/>
              </a:rPr>
              <a:t>“Drumming </a:t>
            </a:r>
            <a:r>
              <a:rPr lang="en-US" dirty="0">
                <a:latin typeface="Bradley Hand ITC" panose="03070402050302030203" pitchFamily="66" charset="0"/>
              </a:rPr>
              <a:t>is </a:t>
            </a:r>
            <a:r>
              <a:rPr lang="en-US" dirty="0" smtClean="0">
                <a:latin typeface="Bradley Hand ITC" panose="03070402050302030203" pitchFamily="66" charset="0"/>
              </a:rPr>
              <a:t>his middle </a:t>
            </a:r>
            <a:r>
              <a:rPr lang="en-US" dirty="0">
                <a:latin typeface="Bradley Hand ITC" panose="03070402050302030203" pitchFamily="66" charset="0"/>
              </a:rPr>
              <a:t>name</a:t>
            </a:r>
            <a:r>
              <a:rPr lang="en-US" dirty="0" smtClean="0">
                <a:latin typeface="Bradley Hand ITC" panose="03070402050302030203" pitchFamily="66" charset="0"/>
              </a:rPr>
              <a:t>.”</a:t>
            </a:r>
            <a:endParaRPr lang="el-GR" dirty="0"/>
          </a:p>
        </p:txBody>
      </p:sp>
    </p:spTree>
    <p:extLst>
      <p:ext uri="{BB962C8B-B14F-4D97-AF65-F5344CB8AC3E}">
        <p14:creationId xmlns:p14="http://schemas.microsoft.com/office/powerpoint/2010/main" xmlns="" val="213540159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n-US" dirty="0" smtClean="0"/>
          </a:p>
          <a:p>
            <a:endParaRPr lang="en-US" dirty="0"/>
          </a:p>
          <a:p>
            <a:endParaRPr lang="en-US" dirty="0" smtClean="0"/>
          </a:p>
          <a:p>
            <a:pPr marL="36576" indent="0">
              <a:buNone/>
            </a:pPr>
            <a:r>
              <a:rPr lang="en-US" dirty="0" smtClean="0"/>
              <a:t>                       </a:t>
            </a:r>
            <a:r>
              <a:rPr lang="en-US" dirty="0" smtClean="0">
                <a:hlinkClick r:id="rId2"/>
              </a:rPr>
              <a:t>YESTERDAY</a:t>
            </a:r>
            <a:endParaRPr lang="el-GR" dirty="0"/>
          </a:p>
          <a:p>
            <a:endParaRPr lang="en-US" dirty="0"/>
          </a:p>
        </p:txBody>
      </p:sp>
    </p:spTree>
    <p:extLst>
      <p:ext uri="{BB962C8B-B14F-4D97-AF65-F5344CB8AC3E}">
        <p14:creationId xmlns:p14="http://schemas.microsoft.com/office/powerpoint/2010/main" xmlns="" val="141468993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n-US" sz="4400" dirty="0" smtClean="0">
                <a:latin typeface="Bradley Hand ITC" panose="03070402050302030203" pitchFamily="66" charset="0"/>
              </a:rPr>
              <a:t>Thank you…</a:t>
            </a:r>
          </a:p>
          <a:p>
            <a:endParaRPr lang="en-US" sz="4400" dirty="0">
              <a:latin typeface="Bradley Hand ITC" panose="03070402050302030203" pitchFamily="66" charset="0"/>
            </a:endParaRPr>
          </a:p>
          <a:p>
            <a:pPr marL="36576" indent="0">
              <a:buNone/>
            </a:pPr>
            <a:r>
              <a:rPr lang="en-US" sz="4400" dirty="0" smtClean="0">
                <a:latin typeface="Bradley Hand ITC" panose="03070402050302030203" pitchFamily="66" charset="0"/>
              </a:rPr>
              <a:t>            </a:t>
            </a:r>
            <a:r>
              <a:rPr lang="en-US" sz="4400" dirty="0" err="1" smtClean="0">
                <a:latin typeface="Bradley Hand ITC" panose="03070402050302030203" pitchFamily="66" charset="0"/>
              </a:rPr>
              <a:t>george</a:t>
            </a:r>
            <a:r>
              <a:rPr lang="en-US" sz="4400" b="1" dirty="0" err="1" smtClean="0">
                <a:solidFill>
                  <a:srgbClr val="00B0F0"/>
                </a:solidFill>
                <a:latin typeface="Bradley Hand ITC" panose="03070402050302030203" pitchFamily="66" charset="0"/>
              </a:rPr>
              <a:t>Stergiopoulos</a:t>
            </a:r>
            <a:endParaRPr lang="en-US" sz="4400" b="1" dirty="0" smtClean="0">
              <a:solidFill>
                <a:srgbClr val="00B0F0"/>
              </a:solidFill>
              <a:latin typeface="Bradley Hand ITC" panose="03070402050302030203" pitchFamily="66" charset="0"/>
            </a:endParaRPr>
          </a:p>
        </p:txBody>
      </p:sp>
    </p:spTree>
    <p:extLst>
      <p:ext uri="{BB962C8B-B14F-4D97-AF65-F5344CB8AC3E}">
        <p14:creationId xmlns:p14="http://schemas.microsoft.com/office/powerpoint/2010/main" xmlns="" val="298452947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85</TotalTime>
  <Words>463</Words>
  <Application>Microsoft Office PowerPoint</Application>
  <PresentationFormat>On-screen Show (4:3)</PresentationFormat>
  <Paragraphs>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Τεχνικό</vt:lpstr>
      <vt:lpstr>Slide 1</vt:lpstr>
      <vt:lpstr>A few things about Beatles</vt:lpstr>
      <vt:lpstr>johnLennon</vt:lpstr>
      <vt:lpstr>paulMcCartney</vt:lpstr>
      <vt:lpstr>georgeHarrison</vt:lpstr>
      <vt:lpstr>ringoStarr</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George</dc:creator>
  <cp:lastModifiedBy>Panagiotis</cp:lastModifiedBy>
  <cp:revision>12</cp:revision>
  <dcterms:created xsi:type="dcterms:W3CDTF">2014-02-13T14:47:38Z</dcterms:created>
  <dcterms:modified xsi:type="dcterms:W3CDTF">2014-02-16T16:33:16Z</dcterms:modified>
</cp:coreProperties>
</file>