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E7089-1FD8-4D66-925B-556FBEEF73EE}" type="datetimeFigureOut">
              <a:rPr lang="el-GR" smtClean="0"/>
              <a:pPr/>
              <a:t>11/6/2014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3477-221D-40C3-9C4A-54918F394F4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7030A0"/>
                </a:solidFill>
              </a:rPr>
              <a:t>EXCERSISE</a:t>
            </a:r>
            <a:endParaRPr lang="el-GR" sz="8000" b="1" i="1" dirty="0">
              <a:solidFill>
                <a:srgbClr val="7030A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ol-Dimitra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431" y="980728"/>
            <a:ext cx="5932865" cy="44439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-7" y="0"/>
          <a:ext cx="9144006" cy="6858000"/>
        </p:xfrm>
        <a:graphic>
          <a:graphicData uri="http://schemas.openxmlformats.org/drawingml/2006/table">
            <a:tbl>
              <a:tblPr/>
              <a:tblGrid>
                <a:gridCol w="1080712"/>
                <a:gridCol w="895688"/>
                <a:gridCol w="895688"/>
                <a:gridCol w="895688"/>
                <a:gridCol w="895688"/>
                <a:gridCol w="895688"/>
                <a:gridCol w="895688"/>
                <a:gridCol w="895688"/>
                <a:gridCol w="896739"/>
                <a:gridCol w="896739"/>
              </a:tblGrid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l-GR" sz="2200" b="1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7030A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l-GR" sz="2200" b="1" dirty="0">
                        <a:solidFill>
                          <a:srgbClr val="7030A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9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Προβολή στην οθόνη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EXCERSISE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EXCERSISE</dc:title>
  <dc:creator>Nikol-Dimitra</dc:creator>
  <cp:lastModifiedBy>Nikol-Dimitra</cp:lastModifiedBy>
  <cp:revision>3</cp:revision>
  <dcterms:created xsi:type="dcterms:W3CDTF">2014-06-11T10:18:52Z</dcterms:created>
  <dcterms:modified xsi:type="dcterms:W3CDTF">2014-06-11T10:23:07Z</dcterms:modified>
</cp:coreProperties>
</file>