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8663B9-4938-48A3-A56A-8B085F6645C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EB395B-EC5E-45F2-B5CC-2E4966FB0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Presenting our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Greek pupils 4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30.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30.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30.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30.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8.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8.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9.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9.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9.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9.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8.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5-14 12.29.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</TotalTime>
  <Words>7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Presenting our plants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Panagiotis</dc:creator>
  <cp:lastModifiedBy>Panagiotis</cp:lastModifiedBy>
  <cp:revision>3</cp:revision>
  <dcterms:created xsi:type="dcterms:W3CDTF">2014-05-19T20:52:40Z</dcterms:created>
  <dcterms:modified xsi:type="dcterms:W3CDTF">2014-05-19T21:00:04Z</dcterms:modified>
</cp:coreProperties>
</file>