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71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57B6-60AE-45A3-8BF4-9D3296030B4E}" type="datetimeFigureOut">
              <a:rPr lang="el-GR" smtClean="0"/>
              <a:pPr/>
              <a:t>24/3/2013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F51A-3DED-4A26-8AE7-A0D1C7D27DD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57B6-60AE-45A3-8BF4-9D3296030B4E}" type="datetimeFigureOut">
              <a:rPr lang="el-GR" smtClean="0"/>
              <a:pPr/>
              <a:t>24/3/2013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F51A-3DED-4A26-8AE7-A0D1C7D27DD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57B6-60AE-45A3-8BF4-9D3296030B4E}" type="datetimeFigureOut">
              <a:rPr lang="el-GR" smtClean="0"/>
              <a:pPr/>
              <a:t>24/3/2013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F51A-3DED-4A26-8AE7-A0D1C7D27DD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57B6-60AE-45A3-8BF4-9D3296030B4E}" type="datetimeFigureOut">
              <a:rPr lang="el-GR" smtClean="0"/>
              <a:pPr/>
              <a:t>24/3/2013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F51A-3DED-4A26-8AE7-A0D1C7D27DD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57B6-60AE-45A3-8BF4-9D3296030B4E}" type="datetimeFigureOut">
              <a:rPr lang="el-GR" smtClean="0"/>
              <a:pPr/>
              <a:t>24/3/2013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F51A-3DED-4A26-8AE7-A0D1C7D27DD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57B6-60AE-45A3-8BF4-9D3296030B4E}" type="datetimeFigureOut">
              <a:rPr lang="el-GR" smtClean="0"/>
              <a:pPr/>
              <a:t>24/3/2013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F51A-3DED-4A26-8AE7-A0D1C7D27DD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57B6-60AE-45A3-8BF4-9D3296030B4E}" type="datetimeFigureOut">
              <a:rPr lang="el-GR" smtClean="0"/>
              <a:pPr/>
              <a:t>24/3/2013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F51A-3DED-4A26-8AE7-A0D1C7D27DD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57B6-60AE-45A3-8BF4-9D3296030B4E}" type="datetimeFigureOut">
              <a:rPr lang="el-GR" smtClean="0"/>
              <a:pPr/>
              <a:t>24/3/2013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F51A-3DED-4A26-8AE7-A0D1C7D27DD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57B6-60AE-45A3-8BF4-9D3296030B4E}" type="datetimeFigureOut">
              <a:rPr lang="el-GR" smtClean="0"/>
              <a:pPr/>
              <a:t>24/3/2013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F51A-3DED-4A26-8AE7-A0D1C7D27DD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57B6-60AE-45A3-8BF4-9D3296030B4E}" type="datetimeFigureOut">
              <a:rPr lang="el-GR" smtClean="0"/>
              <a:pPr/>
              <a:t>24/3/2013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F51A-3DED-4A26-8AE7-A0D1C7D27DD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57B6-60AE-45A3-8BF4-9D3296030B4E}" type="datetimeFigureOut">
              <a:rPr lang="el-GR" smtClean="0"/>
              <a:pPr/>
              <a:t>24/3/2013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F51A-3DED-4A26-8AE7-A0D1C7D27DD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557B6-60AE-45A3-8BF4-9D3296030B4E}" type="datetimeFigureOut">
              <a:rPr lang="el-GR" smtClean="0"/>
              <a:pPr/>
              <a:t>24/3/2013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CF51A-3DED-4A26-8AE7-A0D1C7D27DD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CITY NATURE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PATRAS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Patras sky is full of swallows</a:t>
            </a:r>
            <a:endParaRPr lang="el-GR" dirty="0"/>
          </a:p>
        </p:txBody>
      </p:sp>
      <p:pic>
        <p:nvPicPr>
          <p:cNvPr id="1026" name="Picture 2" descr="C:\Users\user\Desktop\swallows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7" y="2132856"/>
            <a:ext cx="468052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You can see swallow nests in every single balcony of the city houses &amp; buildings this time of year</a:t>
            </a:r>
            <a:endParaRPr lang="el-GR" sz="3600" dirty="0"/>
          </a:p>
        </p:txBody>
      </p:sp>
      <p:pic>
        <p:nvPicPr>
          <p:cNvPr id="4" name="3 - Θέση περιεχομένου" descr="swallows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492896"/>
            <a:ext cx="5040560" cy="288032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OLIVES &amp; OLIVE OIL</a:t>
            </a:r>
            <a:br>
              <a:rPr lang="en-US" sz="3600" dirty="0" smtClean="0"/>
            </a:br>
            <a:r>
              <a:rPr lang="en-US" sz="3600" dirty="0" smtClean="0"/>
              <a:t> OUR LOCAL &amp; NATIONAL PRODUCT</a:t>
            </a:r>
            <a:endParaRPr lang="el-GR" sz="3600" dirty="0"/>
          </a:p>
        </p:txBody>
      </p:sp>
      <p:pic>
        <p:nvPicPr>
          <p:cNvPr id="4" name="3 - Θέση περιεχομένου" descr="olive trees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204864"/>
            <a:ext cx="4824536" cy="324036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OLIVE TREES </a:t>
            </a:r>
            <a:endParaRPr lang="el-GR" dirty="0"/>
          </a:p>
        </p:txBody>
      </p:sp>
      <p:pic>
        <p:nvPicPr>
          <p:cNvPr id="6" name="5 - Θέση περιεχομένου" descr="olive trees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348880"/>
            <a:ext cx="5184576" cy="316835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/>
              <a:t>OLIVE TREES</a:t>
            </a:r>
            <a:br>
              <a:rPr lang="en-US" sz="4000" dirty="0" smtClean="0"/>
            </a:br>
            <a:r>
              <a:rPr lang="en-US" sz="4000" dirty="0" smtClean="0"/>
              <a:t>you can see olive trees everywhere even in small flower pots</a:t>
            </a:r>
            <a:endParaRPr lang="el-GR" dirty="0"/>
          </a:p>
        </p:txBody>
      </p:sp>
      <p:pic>
        <p:nvPicPr>
          <p:cNvPr id="4" name="3 - Θέση περιεχομένου" descr="olive trees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7" y="2791619"/>
            <a:ext cx="2143125" cy="214312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OLIVE TREES IN GARDENS</a:t>
            </a:r>
            <a:endParaRPr lang="el-GR" sz="3600" dirty="0"/>
          </a:p>
        </p:txBody>
      </p:sp>
      <p:pic>
        <p:nvPicPr>
          <p:cNvPr id="4" name="3 - Θέση περιεχομένου" descr="olive trees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276872"/>
            <a:ext cx="5112568" cy="338437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JELLY FISH</a:t>
            </a:r>
            <a:endParaRPr lang="el-GR" sz="3600" dirty="0"/>
          </a:p>
        </p:txBody>
      </p:sp>
      <p:pic>
        <p:nvPicPr>
          <p:cNvPr id="4" name="3 - Θέση περιεχομένου" descr="JELLY FISH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348880"/>
            <a:ext cx="4824536" cy="324036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Unfortunately in August you can meet this beautiful but dangerous kind of fish in our sea</a:t>
            </a:r>
            <a:endParaRPr lang="el-GR" sz="3200" dirty="0"/>
          </a:p>
        </p:txBody>
      </p:sp>
      <p:pic>
        <p:nvPicPr>
          <p:cNvPr id="4" name="3 - Θέση περιεχομένου" descr="JELLY FISH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420888"/>
            <a:ext cx="5328592" cy="345638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Dasillio</a:t>
            </a:r>
            <a:r>
              <a:rPr lang="en-US" dirty="0" smtClean="0"/>
              <a:t>-grove</a:t>
            </a:r>
            <a:endParaRPr lang="el-GR" dirty="0"/>
          </a:p>
        </p:txBody>
      </p:sp>
      <p:pic>
        <p:nvPicPr>
          <p:cNvPr id="4" name="3 - Θέση περιεχομένου" descr="nature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204864"/>
            <a:ext cx="5400600" cy="324035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/>
              <a:t>City park</a:t>
            </a:r>
            <a:endParaRPr lang="el-GR" dirty="0"/>
          </a:p>
        </p:txBody>
      </p:sp>
      <p:pic>
        <p:nvPicPr>
          <p:cNvPr id="4" name="3 - Θέση περιεχομένου" descr="natur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132856"/>
            <a:ext cx="5616624" cy="338437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Rion</a:t>
            </a:r>
            <a:r>
              <a:rPr lang="en-US" dirty="0" smtClean="0"/>
              <a:t> beach</a:t>
            </a:r>
            <a:endParaRPr lang="el-GR" dirty="0"/>
          </a:p>
        </p:txBody>
      </p:sp>
      <p:pic>
        <p:nvPicPr>
          <p:cNvPr id="4" name="3 - Θέση περιεχομένου" descr="nature 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492896"/>
            <a:ext cx="4824536" cy="295232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</a:t>
            </a:r>
            <a:r>
              <a:rPr lang="en-US" dirty="0" err="1" smtClean="0"/>
              <a:t>Vasilios</a:t>
            </a:r>
            <a:r>
              <a:rPr lang="en-US" dirty="0" smtClean="0"/>
              <a:t> beach</a:t>
            </a:r>
            <a:endParaRPr lang="el-GR" dirty="0"/>
          </a:p>
        </p:txBody>
      </p:sp>
      <p:pic>
        <p:nvPicPr>
          <p:cNvPr id="4" name="3 - Θέση περιεχομένου" descr="nature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2276872"/>
            <a:ext cx="4320479" cy="295232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Meilichos</a:t>
            </a:r>
            <a:r>
              <a:rPr lang="en-US" dirty="0" smtClean="0"/>
              <a:t> River</a:t>
            </a:r>
            <a:endParaRPr lang="el-GR" dirty="0"/>
          </a:p>
        </p:txBody>
      </p:sp>
      <p:pic>
        <p:nvPicPr>
          <p:cNvPr id="4" name="3 - Θέση περιεχομένου" descr="NATURE 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132856"/>
            <a:ext cx="5112568" cy="331236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Cherry trees in bloom on the outskirts of the city </a:t>
            </a:r>
            <a:endParaRPr lang="el-GR" dirty="0"/>
          </a:p>
        </p:txBody>
      </p:sp>
      <p:pic>
        <p:nvPicPr>
          <p:cNvPr id="4" name="3 - Θέση περιεχομένου" descr="NATURE 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988840"/>
            <a:ext cx="4032448" cy="331236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produce</a:t>
            </a:r>
            <a:r>
              <a:rPr lang="en-US" dirty="0" smtClean="0"/>
              <a:t>: cherries</a:t>
            </a:r>
            <a:endParaRPr lang="el-GR" dirty="0"/>
          </a:p>
        </p:txBody>
      </p:sp>
      <p:pic>
        <p:nvPicPr>
          <p:cNvPr id="4" name="3 - Θέση περιεχομένου" descr="NATURE 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916832"/>
            <a:ext cx="5616624" cy="338437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Tortoise in our fields</a:t>
            </a:r>
            <a:endParaRPr lang="el-GR" dirty="0"/>
          </a:p>
        </p:txBody>
      </p:sp>
      <p:pic>
        <p:nvPicPr>
          <p:cNvPr id="4" name="3 - Θέση περιεχομένου" descr="CITY NATURE 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2204864"/>
            <a:ext cx="4752528" cy="295232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87</Words>
  <Application>Microsoft Office PowerPoint</Application>
  <PresentationFormat>Προβολή στην οθόνη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CITY NATURE</vt:lpstr>
      <vt:lpstr>Dasillio-grove</vt:lpstr>
      <vt:lpstr>City park</vt:lpstr>
      <vt:lpstr>Rion beach</vt:lpstr>
      <vt:lpstr>Saint Vasilios beach</vt:lpstr>
      <vt:lpstr>Meilichos River</vt:lpstr>
      <vt:lpstr>Cherry trees in bloom on the outskirts of the city </vt:lpstr>
      <vt:lpstr>Local produce: cherries</vt:lpstr>
      <vt:lpstr>Tortoise in our fields</vt:lpstr>
      <vt:lpstr> Patras sky is full of swallows</vt:lpstr>
      <vt:lpstr>You can see swallow nests in every single balcony of the city houses &amp; buildings this time of year</vt:lpstr>
      <vt:lpstr>OLIVES &amp; OLIVE OIL  OUR LOCAL &amp; NATIONAL PRODUCT</vt:lpstr>
      <vt:lpstr>OLIVE TREES </vt:lpstr>
      <vt:lpstr>OLIVE TREES you can see olive trees everywhere even in small flower pots</vt:lpstr>
      <vt:lpstr>OLIVE TREES IN GARDENS</vt:lpstr>
      <vt:lpstr>JELLY FISH</vt:lpstr>
      <vt:lpstr>Unfortunately in August you can meet this beautiful but dangerous kind of fish in our sea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NATURE</dc:title>
  <dc:creator>user</dc:creator>
  <cp:lastModifiedBy>user</cp:lastModifiedBy>
  <cp:revision>4</cp:revision>
  <dcterms:created xsi:type="dcterms:W3CDTF">2013-03-24T00:01:35Z</dcterms:created>
  <dcterms:modified xsi:type="dcterms:W3CDTF">2013-03-24T14:03:32Z</dcterms:modified>
</cp:coreProperties>
</file>