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522" y="-11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7135E64-0728-4EEC-BB20-7B09DB5A1096}" type="datetimeFigureOut">
              <a:rPr lang="el-GR" smtClean="0"/>
              <a:pPr/>
              <a:t>28/3/2014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357D6E-A41A-40DE-9D82-1085AF47299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35E64-0728-4EEC-BB20-7B09DB5A1096}" type="datetimeFigureOut">
              <a:rPr lang="el-GR" smtClean="0"/>
              <a:pPr/>
              <a:t>28/3/2014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57D6E-A41A-40DE-9D82-1085AF472994}"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style>
          <a:lnRef idx="2">
            <a:schemeClr val="accent3"/>
          </a:lnRef>
          <a:fillRef idx="1">
            <a:schemeClr val="lt1"/>
          </a:fillRef>
          <a:effectRef idx="0">
            <a:schemeClr val="accent3"/>
          </a:effectRef>
          <a:fontRef idx="minor">
            <a:schemeClr val="dk1"/>
          </a:fontRef>
        </p:style>
        <p:txBody>
          <a:bodyPr>
            <a:normAutofit/>
          </a:bodyPr>
          <a:lstStyle/>
          <a:p>
            <a:r>
              <a:rPr lang="en-US" dirty="0" smtClean="0">
                <a:solidFill>
                  <a:srgbClr val="FF0000"/>
                </a:solidFill>
              </a:rPr>
              <a:t>How we celebrate carnival at school</a:t>
            </a:r>
            <a:endParaRPr lang="el-GR" dirty="0">
              <a:solidFill>
                <a:srgbClr val="FF0000"/>
              </a:solidFill>
            </a:endParaRPr>
          </a:p>
        </p:txBody>
      </p:sp>
      <p:sp>
        <p:nvSpPr>
          <p:cNvPr id="3" name="Υπότιτλος 2"/>
          <p:cNvSpPr>
            <a:spLocks noGrp="1"/>
          </p:cNvSpPr>
          <p:nvPr>
            <p:ph type="subTitle" idx="1"/>
          </p:nvPr>
        </p:nvSpPr>
        <p:spPr>
          <a:xfrm>
            <a:off x="1071538" y="3857628"/>
            <a:ext cx="6400800" cy="1752600"/>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r>
              <a:rPr lang="en-US" dirty="0" err="1" smtClean="0">
                <a:solidFill>
                  <a:srgbClr val="FFC000"/>
                </a:solidFill>
                <a:latin typeface="Vladimir Script" pitchFamily="66" charset="0"/>
              </a:rPr>
              <a:t>Savvas</a:t>
            </a:r>
            <a:endParaRPr lang="en-US" dirty="0" smtClean="0">
              <a:solidFill>
                <a:srgbClr val="FFC000"/>
              </a:solidFill>
              <a:latin typeface="Vladimir Script" pitchFamily="66" charset="0"/>
            </a:endParaRPr>
          </a:p>
          <a:p>
            <a:r>
              <a:rPr lang="en-US" dirty="0" smtClean="0">
                <a:solidFill>
                  <a:srgbClr val="FFC000"/>
                </a:solidFill>
                <a:latin typeface="Vladimir Script" pitchFamily="66" charset="0"/>
              </a:rPr>
              <a:t>Kostas</a:t>
            </a:r>
            <a:endParaRPr lang="en-US" dirty="0" smtClean="0">
              <a:solidFill>
                <a:srgbClr val="FFC000"/>
              </a:solidFill>
              <a:latin typeface="Vladimir Script" pitchFamily="66" charset="0"/>
            </a:endParaRPr>
          </a:p>
          <a:p>
            <a:r>
              <a:rPr lang="en-US" dirty="0" smtClean="0">
                <a:solidFill>
                  <a:srgbClr val="FFC000"/>
                </a:solidFill>
                <a:latin typeface="Vladimir Script" pitchFamily="66" charset="0"/>
              </a:rPr>
              <a:t>ST2   -6</a:t>
            </a:r>
            <a:r>
              <a:rPr lang="en-US" baseline="30000" dirty="0" smtClean="0">
                <a:solidFill>
                  <a:srgbClr val="FFC000"/>
                </a:solidFill>
                <a:latin typeface="Vladimir Script" pitchFamily="66" charset="0"/>
              </a:rPr>
              <a:t>th</a:t>
            </a:r>
            <a:r>
              <a:rPr lang="en-US" dirty="0" smtClean="0">
                <a:solidFill>
                  <a:srgbClr val="FFC000"/>
                </a:solidFill>
                <a:latin typeface="Vladimir Script" pitchFamily="66" charset="0"/>
              </a:rPr>
              <a:t> grade  of model  primary  Experimental  school  of  </a:t>
            </a:r>
            <a:r>
              <a:rPr lang="en-US" dirty="0" err="1" smtClean="0">
                <a:solidFill>
                  <a:srgbClr val="FFC000"/>
                </a:solidFill>
                <a:latin typeface="Vladimir Script" pitchFamily="66" charset="0"/>
              </a:rPr>
              <a:t>Patras</a:t>
            </a:r>
            <a:r>
              <a:rPr lang="en-US" dirty="0" smtClean="0">
                <a:solidFill>
                  <a:srgbClr val="FFC000"/>
                </a:solidFill>
                <a:latin typeface="Vladimir Script" pitchFamily="66" charset="0"/>
              </a:rPr>
              <a:t> </a:t>
            </a:r>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a:solidFill>
                <a:srgbClr val="FFC000"/>
              </a:solidFill>
              <a:latin typeface="Vladimir Script" pitchFamily="66" charset="0"/>
            </a:endParaRPr>
          </a:p>
          <a:p>
            <a:endParaRPr lang="en-US" dirty="0" smtClean="0">
              <a:solidFill>
                <a:srgbClr val="FFC000"/>
              </a:solidFill>
              <a:latin typeface="Vladimir Script" pitchFamily="66" charset="0"/>
            </a:endParaRPr>
          </a:p>
          <a:p>
            <a:endParaRPr lang="en-US" dirty="0" smtClean="0">
              <a:solidFill>
                <a:srgbClr val="FFC000"/>
              </a:solidFill>
              <a:latin typeface="Vladimir Script" pitchFamily="66" charset="0"/>
            </a:endParaRPr>
          </a:p>
        </p:txBody>
      </p:sp>
    </p:spTree>
    <p:extLst>
      <p:ext uri="{BB962C8B-B14F-4D97-AF65-F5344CB8AC3E}">
        <p14:creationId xmlns:p14="http://schemas.microsoft.com/office/powerpoint/2010/main" xmlns="" val="361001790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dirty="0" smtClean="0">
                <a:solidFill>
                  <a:schemeClr val="accent2"/>
                </a:solidFill>
              </a:rPr>
              <a:t>PATRAS CARNIVAL</a:t>
            </a:r>
            <a:endParaRPr lang="el-GR" dirty="0">
              <a:solidFill>
                <a:schemeClr val="accent2"/>
              </a:solidFill>
            </a:endParaRPr>
          </a:p>
        </p:txBody>
      </p:sp>
      <p:sp>
        <p:nvSpPr>
          <p:cNvPr id="3" name="Θέση περιεχομένου 2"/>
          <p:cNvSpPr>
            <a:spLocks noGrp="1"/>
          </p:cNvSpPr>
          <p:nvPr>
            <p:ph idx="1"/>
          </p:nvPr>
        </p:nvSpPr>
        <p:spPr>
          <a:xfrm>
            <a:off x="428596" y="1571612"/>
            <a:ext cx="8229600" cy="4525963"/>
          </a:xfrm>
        </p:spPr>
        <p:txBody>
          <a:bodyPr>
            <a:normAutofit fontScale="92500" lnSpcReduction="10000"/>
          </a:bodyPr>
          <a:lstStyle/>
          <a:p>
            <a:pPr marL="0" indent="0">
              <a:buNone/>
            </a:pPr>
            <a:r>
              <a:rPr lang="en-US" dirty="0" smtClean="0">
                <a:solidFill>
                  <a:srgbClr val="00B050"/>
                </a:solidFill>
              </a:rPr>
              <a:t>Almost in every school in  </a:t>
            </a:r>
            <a:r>
              <a:rPr lang="en-US" dirty="0" err="1" smtClean="0">
                <a:solidFill>
                  <a:srgbClr val="00B050"/>
                </a:solidFill>
              </a:rPr>
              <a:t>Patras</a:t>
            </a:r>
            <a:r>
              <a:rPr lang="en-US" dirty="0" smtClean="0">
                <a:solidFill>
                  <a:srgbClr val="00B050"/>
                </a:solidFill>
              </a:rPr>
              <a:t> we prepare a party to celebrate carnival and have fun! Our teacher decides which day we will</a:t>
            </a:r>
          </a:p>
          <a:p>
            <a:pPr marL="0" indent="0">
              <a:buNone/>
            </a:pPr>
            <a:r>
              <a:rPr lang="en-US" dirty="0">
                <a:solidFill>
                  <a:srgbClr val="00B050"/>
                </a:solidFill>
              </a:rPr>
              <a:t>d</a:t>
            </a:r>
            <a:r>
              <a:rPr lang="en-US" dirty="0" smtClean="0">
                <a:solidFill>
                  <a:srgbClr val="00B050"/>
                </a:solidFill>
              </a:rPr>
              <a:t>o the carnival party more usually during the last week before the final Sunday  parade.   Then we decide which kids are going to bring the drinks, the chips and the CDs  of course .We wear fancy dress costumes or masks and  wigs. All teachers and students laugh , sing and dance. Every year we look forward to this special school carnival party! </a:t>
            </a:r>
            <a:endParaRPr lang="el-GR" dirty="0">
              <a:solidFill>
                <a:srgbClr val="00B050"/>
              </a:solidFill>
            </a:endParaRPr>
          </a:p>
        </p:txBody>
      </p:sp>
    </p:spTree>
    <p:extLst>
      <p:ext uri="{BB962C8B-B14F-4D97-AF65-F5344CB8AC3E}">
        <p14:creationId xmlns:p14="http://schemas.microsoft.com/office/powerpoint/2010/main" xmlns="" val="339605610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err="1" smtClean="0">
                <a:solidFill>
                  <a:schemeClr val="accent2"/>
                </a:solidFill>
              </a:rPr>
              <a:t>Patras</a:t>
            </a:r>
            <a:r>
              <a:rPr lang="en-US" dirty="0" smtClean="0">
                <a:solidFill>
                  <a:schemeClr val="accent2"/>
                </a:solidFill>
              </a:rPr>
              <a:t>   Carnival   </a:t>
            </a:r>
            <a:r>
              <a:rPr lang="en-US" dirty="0" smtClean="0"/>
              <a:t/>
            </a:r>
            <a:br>
              <a:rPr lang="en-US" dirty="0" smtClean="0"/>
            </a:br>
            <a:endParaRPr lang="el-GR" dirty="0"/>
          </a:p>
        </p:txBody>
      </p:sp>
      <p:sp>
        <p:nvSpPr>
          <p:cNvPr id="3" name="Θέση περιεχομένου 2"/>
          <p:cNvSpPr>
            <a:spLocks noGrp="1"/>
          </p:cNvSpPr>
          <p:nvPr>
            <p:ph idx="1"/>
          </p:nvPr>
        </p:nvSpPr>
        <p:spPr/>
        <p:txBody>
          <a:bodyPr/>
          <a:lstStyle/>
          <a:p>
            <a:pPr marL="0" indent="0">
              <a:buNone/>
            </a:pPr>
            <a:r>
              <a:rPr lang="en-US" dirty="0" smtClean="0"/>
              <a:t> </a:t>
            </a:r>
            <a:endParaRPr lang="el-GR" dirty="0"/>
          </a:p>
        </p:txBody>
      </p:sp>
      <p:pic>
        <p:nvPicPr>
          <p:cNvPr id="4" name="3 - Εικόνα" descr="patrino.jpg"/>
          <p:cNvPicPr>
            <a:picLocks noChangeAspect="1"/>
          </p:cNvPicPr>
          <p:nvPr/>
        </p:nvPicPr>
        <p:blipFill>
          <a:blip r:embed="rId2" cstate="print"/>
          <a:stretch>
            <a:fillRect/>
          </a:stretch>
        </p:blipFill>
        <p:spPr>
          <a:xfrm>
            <a:off x="2214546" y="1357298"/>
            <a:ext cx="5572164" cy="4071966"/>
          </a:xfrm>
          <a:prstGeom prst="rect">
            <a:avLst/>
          </a:prstGeom>
        </p:spPr>
      </p:pic>
    </p:spTree>
    <p:extLst>
      <p:ext uri="{BB962C8B-B14F-4D97-AF65-F5344CB8AC3E}">
        <p14:creationId xmlns:p14="http://schemas.microsoft.com/office/powerpoint/2010/main" xmlns="" val="54174317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chemeClr val="accent2"/>
                </a:solidFill>
              </a:rPr>
              <a:t>CARNIVAL GROUPS </a:t>
            </a:r>
            <a:endParaRPr lang="el-GR" dirty="0">
              <a:solidFill>
                <a:schemeClr val="accent2"/>
              </a:solidFill>
            </a:endParaRPr>
          </a:p>
        </p:txBody>
      </p:sp>
      <p:pic>
        <p:nvPicPr>
          <p:cNvPr id="4" name="3 - Θέση περιεχομένου" descr="9.jpeg"/>
          <p:cNvPicPr>
            <a:picLocks noGrp="1" noChangeAspect="1"/>
          </p:cNvPicPr>
          <p:nvPr>
            <p:ph idx="1"/>
          </p:nvPr>
        </p:nvPicPr>
        <p:blipFill>
          <a:blip r:embed="rId2" cstate="print"/>
          <a:stretch>
            <a:fillRect/>
          </a:stretch>
        </p:blipFill>
        <p:spPr>
          <a:xfrm>
            <a:off x="642911" y="1785926"/>
            <a:ext cx="3929090" cy="3929090"/>
          </a:xfrm>
        </p:spPr>
      </p:pic>
      <p:pic>
        <p:nvPicPr>
          <p:cNvPr id="5" name="4 - Εικόνα" descr="15.jpeg"/>
          <p:cNvPicPr>
            <a:picLocks noChangeAspect="1"/>
          </p:cNvPicPr>
          <p:nvPr/>
        </p:nvPicPr>
        <p:blipFill>
          <a:blip r:embed="rId3" cstate="print"/>
          <a:stretch>
            <a:fillRect/>
          </a:stretch>
        </p:blipFill>
        <p:spPr>
          <a:xfrm>
            <a:off x="5214942" y="1785926"/>
            <a:ext cx="3500462" cy="3857651"/>
          </a:xfrm>
          <a:prstGeom prst="rect">
            <a:avLst/>
          </a:prstGeom>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118</Words>
  <Application>Microsoft Office PowerPoint</Application>
  <PresentationFormat>Προβολή στην οθόνη (4:3)</PresentationFormat>
  <Paragraphs>176</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How we celebrate carnival at school</vt:lpstr>
      <vt:lpstr>PATRAS CARNIVAL</vt:lpstr>
      <vt:lpstr>Patras   Carnival    </vt:lpstr>
      <vt:lpstr>CARNIVAL GROUPS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celebrate carnival at school</dc:title>
  <dc:creator>student</dc:creator>
  <cp:lastModifiedBy>user</cp:lastModifiedBy>
  <cp:revision>6</cp:revision>
  <dcterms:created xsi:type="dcterms:W3CDTF">2013-02-01T10:07:17Z</dcterms:created>
  <dcterms:modified xsi:type="dcterms:W3CDTF">2014-03-28T15:27:28Z</dcterms:modified>
</cp:coreProperties>
</file>