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3" r:id="rId9"/>
    <p:sldId id="265" r:id="rId10"/>
    <p:sldId id="267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5E9726-F751-4F58-BABE-AE78047C949A}" type="datetimeFigureOut">
              <a:rPr lang="el-GR" smtClean="0"/>
              <a:t>7/3/2014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757DFD-81BF-4F43-A3A8-DD3294149B69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E9726-F751-4F58-BABE-AE78047C949A}" type="datetimeFigureOut">
              <a:rPr lang="el-GR" smtClean="0"/>
              <a:t>7/3/2014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57DFD-81BF-4F43-A3A8-DD3294149B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45E9726-F751-4F58-BABE-AE78047C949A}" type="datetimeFigureOut">
              <a:rPr lang="el-GR" smtClean="0"/>
              <a:t>7/3/2014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757DFD-81BF-4F43-A3A8-DD3294149B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E9726-F751-4F58-BABE-AE78047C949A}" type="datetimeFigureOut">
              <a:rPr lang="el-GR" smtClean="0"/>
              <a:t>7/3/2014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57DFD-81BF-4F43-A3A8-DD3294149B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5E9726-F751-4F58-BABE-AE78047C949A}" type="datetimeFigureOut">
              <a:rPr lang="el-GR" smtClean="0"/>
              <a:t>7/3/2014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6757DFD-81BF-4F43-A3A8-DD3294149B69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E9726-F751-4F58-BABE-AE78047C949A}" type="datetimeFigureOut">
              <a:rPr lang="el-GR" smtClean="0"/>
              <a:t>7/3/2014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57DFD-81BF-4F43-A3A8-DD3294149B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E9726-F751-4F58-BABE-AE78047C949A}" type="datetimeFigureOut">
              <a:rPr lang="el-GR" smtClean="0"/>
              <a:t>7/3/2014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57DFD-81BF-4F43-A3A8-DD3294149B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E9726-F751-4F58-BABE-AE78047C949A}" type="datetimeFigureOut">
              <a:rPr lang="el-GR" smtClean="0"/>
              <a:t>7/3/2014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57DFD-81BF-4F43-A3A8-DD3294149B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5E9726-F751-4F58-BABE-AE78047C949A}" type="datetimeFigureOut">
              <a:rPr lang="el-GR" smtClean="0"/>
              <a:t>7/3/2014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57DFD-81BF-4F43-A3A8-DD3294149B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E9726-F751-4F58-BABE-AE78047C949A}" type="datetimeFigureOut">
              <a:rPr lang="el-GR" smtClean="0"/>
              <a:t>7/3/2014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57DFD-81BF-4F43-A3A8-DD3294149B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E9726-F751-4F58-BABE-AE78047C949A}" type="datetimeFigureOut">
              <a:rPr lang="el-GR" smtClean="0"/>
              <a:t>7/3/2014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57DFD-81BF-4F43-A3A8-DD3294149B69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45E9726-F751-4F58-BABE-AE78047C949A}" type="datetimeFigureOut">
              <a:rPr lang="el-GR" smtClean="0"/>
              <a:t>7/3/2014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757DFD-81BF-4F43-A3A8-DD3294149B6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Autumn plants growing in Greek areas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…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and their therapeutic/curative properties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properties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It is used in Homeopathy, and it is considered a classic special medicine against rheumatism. It’s substance called “</a:t>
            </a:r>
            <a:r>
              <a:rPr lang="en-US" dirty="0" err="1" smtClean="0"/>
              <a:t>Colchikene</a:t>
            </a:r>
            <a:r>
              <a:rPr lang="en-US" dirty="0" smtClean="0"/>
              <a:t>”, has been used  against cancer and leukemia.</a:t>
            </a:r>
          </a:p>
          <a:p>
            <a:pPr>
              <a:buNone/>
            </a:pPr>
            <a:r>
              <a:rPr lang="en-US" dirty="0" smtClean="0"/>
              <a:t>    However, all the parts of the plant are </a:t>
            </a:r>
            <a:r>
              <a:rPr lang="en-US" b="1" i="1" u="sng" dirty="0" smtClean="0"/>
              <a:t>extremely poisonous </a:t>
            </a:r>
            <a:r>
              <a:rPr lang="en-US" dirty="0" smtClean="0"/>
              <a:t>and need specialized  processing. By no means should they be used by people without specialized knowledge. Doctors/chemists are only qualified to know.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Cyclamen </a:t>
            </a:r>
            <a:r>
              <a:rPr lang="en-US" dirty="0" err="1" smtClean="0"/>
              <a:t>graecum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 smtClean="0"/>
              <a:t>(cyclamen the Greek)</a:t>
            </a:r>
            <a:endParaRPr lang="el-GR" dirty="0"/>
          </a:p>
        </p:txBody>
      </p:sp>
      <p:pic>
        <p:nvPicPr>
          <p:cNvPr id="1026" name="Picture 2" descr="C:\Users\user\Desktop\AUTUMN PLANTS\1 Cyclamen graecum Link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5498" y="1769904"/>
            <a:ext cx="6762404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yclamen the Greek</a:t>
            </a:r>
            <a:endParaRPr lang="el-GR" dirty="0"/>
          </a:p>
        </p:txBody>
      </p:sp>
      <p:pic>
        <p:nvPicPr>
          <p:cNvPr id="2050" name="Picture 2" descr="C:\Users\user\Desktop\AUTUMN PLANTS\2 Cyclamen graecum Link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5498" y="1769904"/>
            <a:ext cx="6762404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Healing properties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It is used for pharmaceutical reasons. Research has shown that it has therapeutic properties. In Homeopathy  the  tincture  from its nodule is used against arthritis, rheumatism and migraines. </a:t>
            </a:r>
          </a:p>
          <a:p>
            <a:r>
              <a:rPr lang="en-US" sz="4000" dirty="0" smtClean="0"/>
              <a:t>But we have to be careful, because “</a:t>
            </a:r>
            <a:r>
              <a:rPr lang="en-US" sz="4000" dirty="0" err="1" smtClean="0"/>
              <a:t>cyclamine</a:t>
            </a:r>
            <a:r>
              <a:rPr lang="en-US" sz="4000" dirty="0" smtClean="0"/>
              <a:t>”- even in small dosages- can be really </a:t>
            </a:r>
            <a:r>
              <a:rPr lang="en-US" sz="4000" b="1" i="1" u="sng" dirty="0" smtClean="0"/>
              <a:t>toxic!</a:t>
            </a:r>
            <a:endParaRPr lang="el-GR" sz="4000" b="1" i="1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Crocus </a:t>
            </a:r>
            <a:r>
              <a:rPr lang="en-US" dirty="0" err="1" smtClean="0"/>
              <a:t>Iaevigatus</a:t>
            </a:r>
            <a:r>
              <a:rPr lang="en-US" dirty="0" smtClean="0"/>
              <a:t> </a:t>
            </a:r>
            <a:r>
              <a:rPr lang="en-US" dirty="0" err="1" smtClean="0"/>
              <a:t>Bory</a:t>
            </a:r>
            <a:endParaRPr lang="el-GR" dirty="0"/>
          </a:p>
        </p:txBody>
      </p:sp>
      <p:pic>
        <p:nvPicPr>
          <p:cNvPr id="3074" name="Picture 2" descr="C:\Users\user\Desktop\AUTUMN PLANTS\3 040 Crocus laevigatus Bory &amp; Chaub. (Kaiafas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5498" y="1769904"/>
            <a:ext cx="6762404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Crocus</a:t>
            </a:r>
            <a:endParaRPr lang="el-GR" dirty="0"/>
          </a:p>
        </p:txBody>
      </p:sp>
      <p:pic>
        <p:nvPicPr>
          <p:cNvPr id="4098" name="Picture 2" descr="C:\Users\user\Desktop\AUTUMN PLANTS\111 Crocus laevigatus Bory &amp; Chaub. (Kaiafas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807586" cy="3744416"/>
          </a:xfrm>
          <a:prstGeom prst="rect">
            <a:avLst/>
          </a:prstGeom>
          <a:noFill/>
        </p:spPr>
      </p:pic>
      <p:pic>
        <p:nvPicPr>
          <p:cNvPr id="5" name="Picture 2" descr="C:\Users\user\Desktop\AUTUMN PLANTS\3 041 Crocus laevigatus Bory &amp; Chaub. (Kaiafa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384376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Crocus  therapeutic properties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stigmas  are regarded as appetizing ,  soothing and sweet-smelling </a:t>
            </a:r>
          </a:p>
          <a:p>
            <a:r>
              <a:rPr lang="en-US" dirty="0" smtClean="0"/>
              <a:t>They have anti-cancer and antic-oxidization properties</a:t>
            </a:r>
          </a:p>
          <a:p>
            <a:r>
              <a:rPr lang="en-US" dirty="0" smtClean="0"/>
              <a:t>Crocus extracts are considered to fight cancer, yet, in large dosages, even some gram,  can be </a:t>
            </a:r>
            <a:r>
              <a:rPr lang="en-US" b="1" i="1" u="sng" dirty="0" smtClean="0"/>
              <a:t>very toxic</a:t>
            </a:r>
            <a:r>
              <a:rPr lang="en-US" b="1" dirty="0" smtClean="0"/>
              <a:t>.</a:t>
            </a:r>
            <a:endParaRPr lang="el-GR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Colchicum </a:t>
            </a:r>
            <a:r>
              <a:rPr lang="en-US" dirty="0" err="1" smtClean="0"/>
              <a:t>graecum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6146" name="Picture 2" descr="C:\Users\user\Desktop\AUTUMN PLANTS\Colchicum graecum K. Perss. (Τυμφρηστός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5498" y="1769904"/>
            <a:ext cx="6762404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Colchicum </a:t>
            </a:r>
            <a:r>
              <a:rPr lang="en-US" dirty="0" err="1" smtClean="0"/>
              <a:t>graecum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7170" name="Picture 2" descr="C:\Users\user\Desktop\AUTUMN PLANTS\o Colchicum graecum K. Perss. (Τυμφρηστός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5498" y="1769904"/>
            <a:ext cx="6762404" cy="452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</TotalTime>
  <Words>191</Words>
  <Application>Microsoft Office PowerPoint</Application>
  <PresentationFormat>Προβολή στην οθόνη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Αφθονία</vt:lpstr>
      <vt:lpstr>Autumn plants growing in Greek areas</vt:lpstr>
      <vt:lpstr>Cyclamen graecum  (cyclamen the Greek)</vt:lpstr>
      <vt:lpstr>Cyclamen the Greek</vt:lpstr>
      <vt:lpstr>Healing properties</vt:lpstr>
      <vt:lpstr>Crocus Iaevigatus Bory</vt:lpstr>
      <vt:lpstr>Crocus</vt:lpstr>
      <vt:lpstr>Crocus  therapeutic properties</vt:lpstr>
      <vt:lpstr>Colchicum graecum </vt:lpstr>
      <vt:lpstr>Colchicum graecum </vt:lpstr>
      <vt:lpstr>Therapeutic properties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Autumn flowers growing in Greek areas</dc:title>
  <dc:creator>user</dc:creator>
  <cp:lastModifiedBy>teacher</cp:lastModifiedBy>
  <cp:revision>19</cp:revision>
  <dcterms:created xsi:type="dcterms:W3CDTF">2013-11-03T18:24:00Z</dcterms:created>
  <dcterms:modified xsi:type="dcterms:W3CDTF">2014-03-07T10:17:20Z</dcterms:modified>
</cp:coreProperties>
</file>