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2853615-BFDE-46DE-814C-47EC6EF6D371}"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28/5/2013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F2853615-BFDE-46DE-814C-47EC6EF6D371}" type="datetimeFigureOut">
              <a:rPr lang="el-GR" smtClean="0"/>
              <a:pPr/>
              <a:t>28/5/2013</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pPr/>
              <a:t>28/5/2013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pPr/>
              <a:t>28/5/2013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pPr/>
              <a:t>28/5/2013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pPr/>
              <a:t>28/5/2013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pPr/>
              <a:t>28/5/2013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pPr/>
              <a:t>28/5/2013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2853615-BFDE-46DE-814C-47EC6EF6D371}" type="datetimeFigureOut">
              <a:rPr lang="el-GR" smtClean="0"/>
              <a:pPr/>
              <a:t>28/5/2013</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F53439-851E-44AD-84B1-B6BFC3D0C74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548681"/>
            <a:ext cx="7772400" cy="3051770"/>
          </a:xfrm>
        </p:spPr>
        <p:txBody>
          <a:bodyPr>
            <a:noAutofit/>
          </a:bodyPr>
          <a:lstStyle/>
          <a:p>
            <a:r>
              <a:rPr lang="en-US" sz="8000" smtClean="0"/>
              <a:t>Australia’s </a:t>
            </a:r>
            <a:r>
              <a:rPr lang="en-US" sz="8000" dirty="0" smtClean="0"/>
              <a:t>rivers and mountains</a:t>
            </a:r>
            <a:endParaRPr lang="el-GR" sz="8000" dirty="0"/>
          </a:p>
        </p:txBody>
      </p:sp>
      <p:sp>
        <p:nvSpPr>
          <p:cNvPr id="3" name="Υπότιτλος 2"/>
          <p:cNvSpPr>
            <a:spLocks noGrp="1"/>
          </p:cNvSpPr>
          <p:nvPr>
            <p:ph type="subTitle" idx="1"/>
          </p:nvPr>
        </p:nvSpPr>
        <p:spPr/>
        <p:txBody>
          <a:bodyPr/>
          <a:lstStyle/>
          <a:p>
            <a:endParaRPr lang="el-GR"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573016"/>
            <a:ext cx="8244408" cy="316835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773630312"/>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prstTxWarp prst="textChevronInverted">
              <a:avLst>
                <a:gd name="adj" fmla="val 62879"/>
              </a:avLst>
            </a:prstTxWarp>
          </a:bodyPr>
          <a:lstStyle/>
          <a:p>
            <a:r>
              <a:rPr lang="en-US" dirty="0" smtClean="0"/>
              <a:t>Rivers</a:t>
            </a:r>
            <a:endParaRPr lang="el-GR" dirty="0"/>
          </a:p>
        </p:txBody>
      </p:sp>
      <p:sp>
        <p:nvSpPr>
          <p:cNvPr id="3" name="Θέση περιεχομένου 2"/>
          <p:cNvSpPr>
            <a:spLocks noGrp="1"/>
          </p:cNvSpPr>
          <p:nvPr>
            <p:ph idx="1"/>
          </p:nvPr>
        </p:nvSpPr>
        <p:spPr/>
        <p:txBody>
          <a:bodyPr/>
          <a:lstStyle/>
          <a:p>
            <a:r>
              <a:rPr lang="en-US" dirty="0"/>
              <a:t>Australian rivers are mostly situated near the coast. The eastern part of the country is home to the longest and largest Australian rivers. These rivers rise from the mountains and traverse the forests, wetlands and towns.</a:t>
            </a:r>
            <a:endParaRPr lang="el-GR" dirty="0"/>
          </a:p>
        </p:txBody>
      </p:sp>
      <p:pic>
        <p:nvPicPr>
          <p:cNvPr id="1026" name="Picture 2" descr="phot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3212976"/>
            <a:ext cx="4608512" cy="30667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838220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prstTxWarp prst="textChevronInverted">
              <a:avLst/>
            </a:prstTxWarp>
          </a:bodyPr>
          <a:lstStyle/>
          <a:p>
            <a:r>
              <a:rPr lang="en-US" dirty="0" smtClean="0"/>
              <a:t>The longest river</a:t>
            </a:r>
            <a:endParaRPr lang="el-GR" dirty="0"/>
          </a:p>
        </p:txBody>
      </p:sp>
      <p:sp>
        <p:nvSpPr>
          <p:cNvPr id="3" name="Θέση περιεχομένου 2"/>
          <p:cNvSpPr>
            <a:spLocks noGrp="1"/>
          </p:cNvSpPr>
          <p:nvPr>
            <p:ph idx="1"/>
          </p:nvPr>
        </p:nvSpPr>
        <p:spPr>
          <a:xfrm>
            <a:off x="457200" y="1600200"/>
            <a:ext cx="8229600" cy="4997152"/>
          </a:xfrm>
        </p:spPr>
        <p:txBody>
          <a:bodyPr/>
          <a:lstStyle/>
          <a:p>
            <a:r>
              <a:rPr lang="en-US" sz="1800" dirty="0" smtClean="0"/>
              <a:t>The </a:t>
            </a:r>
            <a:r>
              <a:rPr lang="en-US" sz="1800" dirty="0"/>
              <a:t>Murray River is the country’s longest river, running at 2,508 kilometers from the Alps, down to the west side of the country’s highest mountains and crossing the inland plains, creating the border between Victoria and New South Wales, before finally joining the ocean at Lake Alexandrina</a:t>
            </a:r>
            <a:r>
              <a:rPr lang="en-US" dirty="0"/>
              <a:t>.</a:t>
            </a:r>
            <a:endParaRPr lang="el-GR" dirty="0"/>
          </a:p>
        </p:txBody>
      </p:sp>
      <p:pic>
        <p:nvPicPr>
          <p:cNvPr id="2050" name="Picture 2" descr="http://awsassets.panda.org/img/east_australia_51925_35748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3118084"/>
            <a:ext cx="6114254" cy="32632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31369140"/>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prstTxWarp prst="textChevronInverted">
              <a:avLst>
                <a:gd name="adj" fmla="val 74545"/>
              </a:avLst>
            </a:prstTxWarp>
          </a:bodyPr>
          <a:lstStyle/>
          <a:p>
            <a:r>
              <a:rPr lang="en-US" dirty="0" smtClean="0"/>
              <a:t>Mountains</a:t>
            </a:r>
            <a:endParaRPr lang="el-GR" dirty="0"/>
          </a:p>
        </p:txBody>
      </p:sp>
      <p:sp>
        <p:nvSpPr>
          <p:cNvPr id="3" name="Θέση περιεχομένου 2"/>
          <p:cNvSpPr>
            <a:spLocks noGrp="1"/>
          </p:cNvSpPr>
          <p:nvPr>
            <p:ph idx="1"/>
          </p:nvPr>
        </p:nvSpPr>
        <p:spPr>
          <a:xfrm>
            <a:off x="457200" y="1600200"/>
            <a:ext cx="8229600" cy="5257800"/>
          </a:xfrm>
        </p:spPr>
        <p:txBody>
          <a:bodyPr>
            <a:normAutofit/>
          </a:bodyPr>
          <a:lstStyle/>
          <a:p>
            <a:r>
              <a:rPr lang="en-US" b="1" dirty="0">
                <a:solidFill>
                  <a:srgbClr val="002060"/>
                </a:solidFill>
              </a:rPr>
              <a:t>The Great Dividing Range</a:t>
            </a:r>
          </a:p>
          <a:p>
            <a:r>
              <a:rPr lang="en-US" sz="1600" dirty="0">
                <a:solidFill>
                  <a:srgbClr val="002060"/>
                </a:solidFill>
              </a:rPr>
              <a:t>The Blue Mountains, New South Wales. Image courtesy </a:t>
            </a:r>
            <a:r>
              <a:rPr lang="en-US" sz="1600" dirty="0" smtClean="0">
                <a:solidFill>
                  <a:srgbClr val="002060"/>
                </a:solidFill>
              </a:rPr>
              <a:t>of tourism New South Wales </a:t>
            </a:r>
            <a:endParaRPr lang="en-US" sz="1600" dirty="0">
              <a:solidFill>
                <a:srgbClr val="002060"/>
              </a:solidFill>
            </a:endParaRPr>
          </a:p>
          <a:p>
            <a:r>
              <a:rPr lang="en-US" sz="1600" dirty="0" smtClean="0">
                <a:solidFill>
                  <a:srgbClr val="002060"/>
                </a:solidFill>
              </a:rPr>
              <a:t>The </a:t>
            </a:r>
            <a:r>
              <a:rPr lang="en-US" sz="1600" dirty="0">
                <a:solidFill>
                  <a:srgbClr val="002060"/>
                </a:solidFill>
              </a:rPr>
              <a:t>Great Dividing Range is one of Australia's most important geographical features. It divides the east coast from the inland and has a major influence on our climate, population spread and settlement patterns, economics and agriculture. It is home to an amazing array of plants and animals that don't exist anywhere else on earth. It is the source of </a:t>
            </a:r>
            <a:r>
              <a:rPr lang="en-US" sz="1600" dirty="0" smtClean="0">
                <a:solidFill>
                  <a:srgbClr val="002060"/>
                </a:solidFill>
              </a:rPr>
              <a:t>the</a:t>
            </a:r>
            <a:r>
              <a:rPr lang="en-US" sz="1600" dirty="0" smtClean="0">
                <a:solidFill>
                  <a:srgbClr val="002060"/>
                </a:solidFill>
              </a:rPr>
              <a:t> </a:t>
            </a:r>
            <a:r>
              <a:rPr lang="en-US" sz="1600" dirty="0" smtClean="0">
                <a:solidFill>
                  <a:srgbClr val="002060"/>
                </a:solidFill>
              </a:rPr>
              <a:t>longest rivers and </a:t>
            </a:r>
            <a:r>
              <a:rPr lang="en-US" sz="1600" dirty="0" smtClean="0">
                <a:solidFill>
                  <a:srgbClr val="002060"/>
                </a:solidFill>
              </a:rPr>
              <a:t> </a:t>
            </a:r>
            <a:r>
              <a:rPr lang="en-US" sz="1600" dirty="0" smtClean="0">
                <a:solidFill>
                  <a:srgbClr val="002060"/>
                </a:solidFill>
              </a:rPr>
              <a:t>highest mountains</a:t>
            </a:r>
            <a:r>
              <a:rPr lang="en-US" dirty="0" smtClean="0">
                <a:solidFill>
                  <a:srgbClr val="002060"/>
                </a:solidFill>
              </a:rPr>
              <a:t>.</a:t>
            </a:r>
            <a:endParaRPr lang="el-GR"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3501008"/>
            <a:ext cx="4752528" cy="278351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20295184"/>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prstTxWarp prst="textChevron">
              <a:avLst>
                <a:gd name="adj" fmla="val 33485"/>
              </a:avLst>
            </a:prstTxWarp>
          </a:bodyPr>
          <a:lstStyle/>
          <a:p>
            <a:r>
              <a:rPr lang="en-US" b="1" dirty="0"/>
              <a:t>Rocky outcrops</a:t>
            </a:r>
          </a:p>
        </p:txBody>
      </p:sp>
      <p:sp>
        <p:nvSpPr>
          <p:cNvPr id="3" name="Θέση περιεχομένου 2"/>
          <p:cNvSpPr>
            <a:spLocks noGrp="1"/>
          </p:cNvSpPr>
          <p:nvPr>
            <p:ph idx="1"/>
          </p:nvPr>
        </p:nvSpPr>
        <p:spPr/>
        <p:txBody>
          <a:bodyPr>
            <a:normAutofit/>
          </a:bodyPr>
          <a:lstStyle/>
          <a:p>
            <a:r>
              <a:rPr lang="en-US" sz="1600" dirty="0"/>
              <a:t>Other rock structures in Australia, like Uluru, Mount Augustus and Bald Rock, have been described as </a:t>
            </a:r>
            <a:r>
              <a:rPr lang="en-US" sz="1600" i="1" dirty="0"/>
              <a:t>monoliths</a:t>
            </a:r>
            <a:r>
              <a:rPr lang="en-US" sz="1600" dirty="0"/>
              <a:t>. </a:t>
            </a:r>
            <a:endParaRPr lang="el-GR" sz="16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2276097"/>
            <a:ext cx="5400600" cy="4177239"/>
          </a:xfrm>
          <a:prstGeom prst="rect">
            <a:avLst/>
          </a:prstGeom>
          <a:noFill/>
          <a:ln>
            <a:noFill/>
          </a:ln>
          <a:effectLst>
            <a:innerShdw blurRad="63500" dist="50800" dir="18900000">
              <a:prstClr val="black">
                <a:alpha val="50000"/>
              </a:prstClr>
            </a:inn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4299041"/>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THANKS FOR WATHING</a:t>
            </a:r>
            <a:endParaRPr lang="el-GR" dirty="0"/>
          </a:p>
        </p:txBody>
      </p:sp>
      <p:sp>
        <p:nvSpPr>
          <p:cNvPr id="3" name="Θέση περιεχομένου 2"/>
          <p:cNvSpPr>
            <a:spLocks noGrp="1"/>
          </p:cNvSpPr>
          <p:nvPr>
            <p:ph idx="1"/>
          </p:nvPr>
        </p:nvSpPr>
        <p:spPr>
          <a:xfrm>
            <a:off x="323528" y="1412776"/>
            <a:ext cx="8229600" cy="4525963"/>
          </a:xfrm>
        </p:spPr>
        <p:txBody>
          <a:bodyPr>
            <a:normAutofit fontScale="92500" lnSpcReduction="10000"/>
          </a:bodyPr>
          <a:lstStyle/>
          <a:p>
            <a:r>
              <a:rPr lang="en-US" sz="9600" dirty="0" smtClean="0"/>
              <a:t>BY FOTIS </a:t>
            </a:r>
          </a:p>
          <a:p>
            <a:pPr marL="0" indent="0">
              <a:buNone/>
            </a:pPr>
            <a:r>
              <a:rPr lang="en-US" sz="9600" dirty="0" smtClean="0"/>
              <a:t>AND </a:t>
            </a:r>
          </a:p>
          <a:p>
            <a:r>
              <a:rPr lang="en-US" sz="9600" dirty="0" smtClean="0"/>
              <a:t>STEFANOS</a:t>
            </a:r>
            <a:endParaRPr lang="el-GR" sz="9600" dirty="0"/>
          </a:p>
        </p:txBody>
      </p:sp>
    </p:spTree>
    <p:extLst>
      <p:ext uri="{BB962C8B-B14F-4D97-AF65-F5344CB8AC3E}">
        <p14:creationId xmlns:p14="http://schemas.microsoft.com/office/powerpoint/2010/main" xmlns="" val="241397830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27</TotalTime>
  <Words>221</Words>
  <Application>Microsoft Office PowerPoint</Application>
  <PresentationFormat>Προβολή στην οθόνη (4:3)</PresentationFormat>
  <Paragraphs>15</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Πλεκτό</vt:lpstr>
      <vt:lpstr>Australia’s rivers and mountains</vt:lpstr>
      <vt:lpstr>Rivers</vt:lpstr>
      <vt:lpstr>The longest river</vt:lpstr>
      <vt:lpstr>Mountains</vt:lpstr>
      <vt:lpstr>Rocky outcrops</vt:lpstr>
      <vt:lpstr>THANKS FOR WATHING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Austrelia rivers and mountains</dc:title>
  <dc:creator>student</dc:creator>
  <cp:lastModifiedBy>user</cp:lastModifiedBy>
  <cp:revision>16</cp:revision>
  <dcterms:created xsi:type="dcterms:W3CDTF">2013-05-28T08:57:39Z</dcterms:created>
  <dcterms:modified xsi:type="dcterms:W3CDTF">2013-05-28T15:35:20Z</dcterms:modified>
</cp:coreProperties>
</file>