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A2DB8CE-629A-490B-A799-38E13B963B75}" type="datetimeFigureOut">
              <a:rPr lang="el-GR" smtClean="0"/>
              <a:pPr/>
              <a:t>28/5/2013</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B19615D-BB96-43A8-B142-0D77284F5B72}" type="slidenum">
              <a:rPr lang="el-GR" smtClean="0"/>
              <a:pPr/>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A2DB8CE-629A-490B-A799-38E13B963B75}"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B19615D-BB96-43A8-B142-0D77284F5B72}" type="slidenum">
              <a:rPr lang="el-GR" smtClean="0"/>
              <a:pPr/>
              <a:t>‹#›</a:t>
            </a:fld>
            <a:endParaRPr lang="el-G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A2DB8CE-629A-490B-A799-38E13B963B75}"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B19615D-BB96-43A8-B142-0D77284F5B72}" type="slidenum">
              <a:rPr lang="el-GR" smtClean="0"/>
              <a:pPr/>
              <a:t>‹#›</a:t>
            </a:fld>
            <a:endParaRPr lang="el-G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A2DB8CE-629A-490B-A799-38E13B963B75}"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B19615D-BB96-43A8-B142-0D77284F5B72}" type="slidenum">
              <a:rPr lang="el-GR" smtClean="0"/>
              <a:pPr/>
              <a:t>‹#›</a:t>
            </a:fld>
            <a:endParaRPr lang="el-GR"/>
          </a:p>
        </p:txBody>
      </p:sp>
      <p:sp>
        <p:nvSpPr>
          <p:cNvPr id="11" name="Title 10"/>
          <p:cNvSpPr>
            <a:spLocks noGrp="1"/>
          </p:cNvSpPr>
          <p:nvPr>
            <p:ph type="title"/>
          </p:nvPr>
        </p:nvSpPr>
        <p:spPr/>
        <p:txBody>
          <a:bodyPr/>
          <a:lstStyle/>
          <a:p>
            <a:r>
              <a:rPr lang="el-GR" smtClean="0"/>
              <a:t>Στυλ κύριου τίτλου</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A2DB8CE-629A-490B-A799-38E13B963B75}"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B19615D-BB96-43A8-B142-0D77284F5B7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2DB8CE-629A-490B-A799-38E13B963B75}" type="datetimeFigureOut">
              <a:rPr lang="el-GR" smtClean="0"/>
              <a:pPr/>
              <a:t>28/5/2013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B19615D-BB96-43A8-B142-0D77284F5B72}" type="slidenum">
              <a:rPr lang="el-GR" smtClean="0"/>
              <a:pPr/>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l-GR" smtClean="0"/>
              <a:t>Στυλ κύριου τίτλου</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A2DB8CE-629A-490B-A799-38E13B963B75}" type="datetimeFigureOut">
              <a:rPr lang="el-GR" smtClean="0"/>
              <a:pPr/>
              <a:t>28/5/2013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B19615D-BB96-43A8-B142-0D77284F5B72}" type="slidenum">
              <a:rPr lang="el-GR" smtClean="0"/>
              <a:pPr/>
              <a:t>‹#›</a:t>
            </a:fld>
            <a:endParaRPr lang="el-G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A2DB8CE-629A-490B-A799-38E13B963B75}" type="datetimeFigureOut">
              <a:rPr lang="el-GR" smtClean="0"/>
              <a:pPr/>
              <a:t>28/5/2013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B19615D-BB96-43A8-B142-0D77284F5B72}" type="slidenum">
              <a:rPr lang="el-GR" smtClean="0"/>
              <a:pPr/>
              <a:t>‹#›</a:t>
            </a:fld>
            <a:endParaRPr lang="el-G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DB8CE-629A-490B-A799-38E13B963B75}" type="datetimeFigureOut">
              <a:rPr lang="el-GR" smtClean="0"/>
              <a:pPr/>
              <a:t>28/5/2013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B19615D-BB96-43A8-B142-0D77284F5B7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l-GR" smtClean="0"/>
              <a:t>Στυλ κύριου τίτλου</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A2DB8CE-629A-490B-A799-38E13B963B75}" type="datetimeFigureOut">
              <a:rPr lang="el-GR" smtClean="0"/>
              <a:pPr/>
              <a:t>28/5/2013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B19615D-BB96-43A8-B142-0D77284F5B7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l-GR" smtClean="0"/>
              <a:t>Στυλ κύριου τίτλου</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A2DB8CE-629A-490B-A799-38E13B963B75}" type="datetimeFigureOut">
              <a:rPr lang="el-GR" smtClean="0"/>
              <a:pPr/>
              <a:t>28/5/2013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B19615D-BB96-43A8-B142-0D77284F5B7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A2DB8CE-629A-490B-A799-38E13B963B75}" type="datetimeFigureOut">
              <a:rPr lang="el-GR" smtClean="0"/>
              <a:pPr/>
              <a:t>28/5/2013</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B19615D-BB96-43A8-B142-0D77284F5B7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sz="8000" dirty="0" smtClean="0">
                <a:solidFill>
                  <a:srgbClr val="FF0000"/>
                </a:solidFill>
              </a:rPr>
              <a:t>AUSTRALIA</a:t>
            </a:r>
            <a:endParaRPr lang="el-GR" sz="8000" dirty="0">
              <a:solidFill>
                <a:srgbClr val="FF0000"/>
              </a:solidFill>
            </a:endParaRPr>
          </a:p>
        </p:txBody>
      </p:sp>
      <p:sp>
        <p:nvSpPr>
          <p:cNvPr id="3" name="Υπότιτλος 2"/>
          <p:cNvSpPr>
            <a:spLocks noGrp="1"/>
          </p:cNvSpPr>
          <p:nvPr>
            <p:ph type="subTitle" idx="1"/>
          </p:nvPr>
        </p:nvSpPr>
        <p:spPr/>
        <p:txBody>
          <a:bodyPr>
            <a:noAutofit/>
          </a:bodyPr>
          <a:lstStyle/>
          <a:p>
            <a:r>
              <a:rPr lang="en-US" sz="2400" dirty="0" smtClean="0">
                <a:solidFill>
                  <a:schemeClr val="tx2">
                    <a:lumMod val="75000"/>
                  </a:schemeClr>
                </a:solidFill>
              </a:rPr>
              <a:t>Australia has got a very big history!!!</a:t>
            </a:r>
          </a:p>
          <a:p>
            <a:r>
              <a:rPr lang="en-US" sz="2400" dirty="0" smtClean="0">
                <a:solidFill>
                  <a:schemeClr val="tx2">
                    <a:lumMod val="75000"/>
                  </a:schemeClr>
                </a:solidFill>
              </a:rPr>
              <a:t>Let`s see it now!!!</a:t>
            </a:r>
            <a:endParaRPr lang="el-GR" sz="2400" dirty="0">
              <a:solidFill>
                <a:schemeClr val="tx2">
                  <a:lumMod val="75000"/>
                </a:schemeClr>
              </a:solidFill>
            </a:endParaRPr>
          </a:p>
        </p:txBody>
      </p:sp>
    </p:spTree>
    <p:extLst>
      <p:ext uri="{BB962C8B-B14F-4D97-AF65-F5344CB8AC3E}">
        <p14:creationId xmlns:p14="http://schemas.microsoft.com/office/powerpoint/2010/main" xmlns="" val="331957327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03648" y="2420888"/>
            <a:ext cx="6400800" cy="3048001"/>
          </a:xfrm>
        </p:spPr>
        <p:txBody>
          <a:bodyPr>
            <a:normAutofit fontScale="32500" lnSpcReduction="20000"/>
          </a:bodyPr>
          <a:lstStyle/>
          <a:p>
            <a:pPr marL="0" indent="0">
              <a:buNone/>
            </a:pPr>
            <a:r>
              <a:rPr lang="en-US" sz="12800" dirty="0" smtClean="0"/>
              <a:t>Exploration until 1812</a:t>
            </a:r>
          </a:p>
          <a:p>
            <a:pPr marL="0" indent="0">
              <a:buNone/>
            </a:pPr>
            <a:r>
              <a:rPr lang="en-US" sz="4400" dirty="0" smtClean="0"/>
              <a:t>  1606 Willem Janszoon</a:t>
            </a:r>
          </a:p>
          <a:p>
            <a:pPr marL="0" indent="0">
              <a:buNone/>
            </a:pPr>
            <a:r>
              <a:rPr lang="en-US" sz="4400" dirty="0" smtClean="0"/>
              <a:t>  1606 Luis Váez de Torres</a:t>
            </a:r>
          </a:p>
          <a:p>
            <a:pPr marL="0" indent="0">
              <a:buNone/>
            </a:pPr>
            <a:r>
              <a:rPr lang="en-US" sz="4400" dirty="0" smtClean="0"/>
              <a:t>  1616 Dirk Hartog</a:t>
            </a:r>
          </a:p>
          <a:p>
            <a:pPr marL="0" indent="0">
              <a:buNone/>
            </a:pPr>
            <a:r>
              <a:rPr lang="en-US" sz="4400" dirty="0" smtClean="0"/>
              <a:t>  1619 Frederick de Houtman</a:t>
            </a:r>
          </a:p>
          <a:p>
            <a:pPr marL="0" indent="0">
              <a:buNone/>
            </a:pPr>
            <a:r>
              <a:rPr lang="en-US" sz="4400" dirty="0" smtClean="0"/>
              <a:t>  1644 Abel Tasman</a:t>
            </a:r>
          </a:p>
          <a:p>
            <a:pPr marL="0" indent="0">
              <a:buNone/>
            </a:pPr>
            <a:r>
              <a:rPr lang="en-US" sz="4400" dirty="0" smtClean="0"/>
              <a:t>  1696 Willem de Vlamingh</a:t>
            </a:r>
          </a:p>
          <a:p>
            <a:pPr marL="0" indent="0">
              <a:buNone/>
            </a:pPr>
            <a:r>
              <a:rPr lang="en-US" sz="4400" dirty="0" smtClean="0"/>
              <a:t>  1699 William Dampier</a:t>
            </a:r>
          </a:p>
          <a:p>
            <a:pPr marL="0" indent="0">
              <a:buNone/>
            </a:pPr>
            <a:r>
              <a:rPr lang="en-US" sz="4400" dirty="0" smtClean="0"/>
              <a:t>  1770 James Cook</a:t>
            </a:r>
          </a:p>
          <a:p>
            <a:pPr marL="0" indent="0">
              <a:buNone/>
            </a:pPr>
            <a:r>
              <a:rPr lang="en-US" sz="4400" dirty="0" smtClean="0"/>
              <a:t>  1797–1799 George Bass</a:t>
            </a:r>
          </a:p>
          <a:p>
            <a:pPr marL="0" indent="0">
              <a:buNone/>
            </a:pPr>
            <a:r>
              <a:rPr lang="en-US" sz="4400" dirty="0" smtClean="0"/>
              <a:t>  1801–1803 Matthew Flinders</a:t>
            </a:r>
          </a:p>
          <a:p>
            <a:pPr marL="0" indent="0">
              <a:buNone/>
            </a:pPr>
            <a:endParaRPr lang="el-GR" sz="4000" dirty="0"/>
          </a:p>
        </p:txBody>
      </p:sp>
      <p:sp>
        <p:nvSpPr>
          <p:cNvPr id="2" name="Τίτλος 1"/>
          <p:cNvSpPr>
            <a:spLocks noGrp="1"/>
          </p:cNvSpPr>
          <p:nvPr>
            <p:ph type="title"/>
          </p:nvPr>
        </p:nvSpPr>
        <p:spPr/>
        <p:txBody>
          <a:bodyPr>
            <a:normAutofit/>
          </a:bodyPr>
          <a:lstStyle/>
          <a:p>
            <a:r>
              <a:rPr lang="en-US" sz="3200" dirty="0" smtClean="0"/>
              <a:t>HISTORY OF AUSTRALIA</a:t>
            </a:r>
            <a:endParaRPr lang="el-GR" sz="3200" dirty="0"/>
          </a:p>
        </p:txBody>
      </p:sp>
    </p:spTree>
    <p:extLst>
      <p:ext uri="{BB962C8B-B14F-4D97-AF65-F5344CB8AC3E}">
        <p14:creationId xmlns:p14="http://schemas.microsoft.com/office/powerpoint/2010/main" xmlns="" val="3273661454"/>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n-US" dirty="0" smtClean="0"/>
              <a:t>Human habitation of the Australian continent is estimated to have begun between 42,000 and 48,000 years ago , possibly with the migration of people by land bridges and short sea-crossings from what is now South-East Asia. These first inhabitants may have been ancestors of modern Indigenous Australians. </a:t>
            </a:r>
            <a:endParaRPr lang="el-GR" dirty="0"/>
          </a:p>
        </p:txBody>
      </p:sp>
      <p:sp>
        <p:nvSpPr>
          <p:cNvPr id="2" name="Τίτλος 1"/>
          <p:cNvSpPr>
            <a:spLocks noGrp="1"/>
          </p:cNvSpPr>
          <p:nvPr>
            <p:ph type="title"/>
          </p:nvPr>
        </p:nvSpPr>
        <p:spPr/>
        <p:txBody>
          <a:bodyPr/>
          <a:lstStyle/>
          <a:p>
            <a:r>
              <a:rPr lang="en-US" dirty="0" smtClean="0"/>
              <a:t>Human habitation</a:t>
            </a:r>
            <a:endParaRPr lang="el-GR" dirty="0"/>
          </a:p>
        </p:txBody>
      </p:sp>
    </p:spTree>
    <p:extLst>
      <p:ext uri="{BB962C8B-B14F-4D97-AF65-F5344CB8AC3E}">
        <p14:creationId xmlns:p14="http://schemas.microsoft.com/office/powerpoint/2010/main" xmlns="" val="4027767907"/>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n-US" dirty="0" smtClean="0"/>
              <a:t>The first recorded European sighting of the Australian mainland, and the first recorded European landfall on the Australian continent, are attributed to the Dutch navigator Willem Janszoon. </a:t>
            </a:r>
            <a:endParaRPr lang="el-GR" dirty="0"/>
          </a:p>
        </p:txBody>
      </p:sp>
      <p:sp>
        <p:nvSpPr>
          <p:cNvPr id="2" name="Τίτλος 1"/>
          <p:cNvSpPr>
            <a:spLocks noGrp="1"/>
          </p:cNvSpPr>
          <p:nvPr>
            <p:ph type="title"/>
          </p:nvPr>
        </p:nvSpPr>
        <p:spPr>
          <a:xfrm>
            <a:off x="755576" y="476672"/>
            <a:ext cx="7756263" cy="1656184"/>
          </a:xfrm>
        </p:spPr>
        <p:txBody>
          <a:bodyPr/>
          <a:lstStyle/>
          <a:p>
            <a:r>
              <a:rPr lang="en-US" sz="4000" dirty="0" smtClean="0"/>
              <a:t>Dutch navigator Willem </a:t>
            </a:r>
            <a:r>
              <a:rPr lang="en-US" sz="4000" dirty="0" err="1" smtClean="0"/>
              <a:t>Janszoon</a:t>
            </a:r>
            <a:r>
              <a:rPr lang="en-US" sz="4000" dirty="0" smtClean="0"/>
              <a:t>.</a:t>
            </a:r>
            <a:endParaRPr lang="el-GR" sz="4000" dirty="0"/>
          </a:p>
        </p:txBody>
      </p:sp>
    </p:spTree>
    <p:extLst>
      <p:ext uri="{BB962C8B-B14F-4D97-AF65-F5344CB8AC3E}">
        <p14:creationId xmlns:p14="http://schemas.microsoft.com/office/powerpoint/2010/main" xmlns="" val="4032260191"/>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n-US" dirty="0" smtClean="0"/>
              <a:t>Van Diemen's Land, now known as Tasmania, was settled in 1803 and became a separate colony in 1825. The United Kingdom formally claimed the western part of Western Australia (the Swan River Colony) in 1828. </a:t>
            </a:r>
            <a:r>
              <a:rPr lang="en-US" u="sng" dirty="0" smtClean="0"/>
              <a:t>Separate colonies </a:t>
            </a:r>
            <a:r>
              <a:rPr lang="en-US" u="sng" dirty="0" smtClean="0"/>
              <a:t>: </a:t>
            </a:r>
            <a:r>
              <a:rPr lang="en-US" dirty="0" smtClean="0"/>
              <a:t>South </a:t>
            </a:r>
            <a:r>
              <a:rPr lang="en-US" dirty="0" smtClean="0"/>
              <a:t>Australia in 1836, Victoria in 1851, and Queensland in 1859. The Northern Territory was founded in 1911 when it was excised from South Australia. South Australia was founded as a "free province"—it was never a </a:t>
            </a:r>
            <a:r>
              <a:rPr lang="en-US" dirty="0" smtClean="0"/>
              <a:t>colony</a:t>
            </a:r>
            <a:r>
              <a:rPr lang="en-US" dirty="0" smtClean="0"/>
              <a:t>. </a:t>
            </a:r>
            <a:endParaRPr lang="el-GR" dirty="0"/>
          </a:p>
        </p:txBody>
      </p:sp>
      <p:sp>
        <p:nvSpPr>
          <p:cNvPr id="2" name="Τίτλος 1"/>
          <p:cNvSpPr>
            <a:spLocks noGrp="1"/>
          </p:cNvSpPr>
          <p:nvPr>
            <p:ph type="title"/>
          </p:nvPr>
        </p:nvSpPr>
        <p:spPr/>
        <p:txBody>
          <a:bodyPr/>
          <a:lstStyle/>
          <a:p>
            <a:r>
              <a:rPr lang="en-US" sz="3600" dirty="0" smtClean="0"/>
              <a:t>Tasmania/COLONIES</a:t>
            </a:r>
            <a:endParaRPr lang="el-GR" sz="3600" dirty="0"/>
          </a:p>
        </p:txBody>
      </p:sp>
    </p:spTree>
    <p:extLst>
      <p:ext uri="{BB962C8B-B14F-4D97-AF65-F5344CB8AC3E}">
        <p14:creationId xmlns:p14="http://schemas.microsoft.com/office/powerpoint/2010/main" xmlns="" val="147336357"/>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n-US" dirty="0" smtClean="0"/>
              <a:t>The Commonwealth of Australia was established and it became a dominion of the British Empire in 1907. The Federal Capital Territory (later renamed the Australian Capital Territory) was formed in 1911 as the location for the future federal capital of Canberra. Melbourne was the temporary seat of government from 1901 to 1927 while Canberra was being constructed. </a:t>
            </a:r>
            <a:r>
              <a:rPr lang="en-US" dirty="0" smtClean="0"/>
              <a:t>In </a:t>
            </a:r>
            <a:r>
              <a:rPr lang="en-US" dirty="0" smtClean="0"/>
              <a:t>1914, Australia joined Britain in fighting World War </a:t>
            </a:r>
            <a:r>
              <a:rPr lang="en-US" dirty="0" smtClean="0"/>
              <a:t>I. </a:t>
            </a:r>
            <a:r>
              <a:rPr lang="en-US" dirty="0" smtClean="0"/>
              <a:t>Australians took part in many of the major battles fought on the Western Front. </a:t>
            </a:r>
            <a:endParaRPr lang="el-GR" dirty="0"/>
          </a:p>
        </p:txBody>
      </p:sp>
      <p:sp>
        <p:nvSpPr>
          <p:cNvPr id="2" name="Τίτλος 1"/>
          <p:cNvSpPr>
            <a:spLocks noGrp="1"/>
          </p:cNvSpPr>
          <p:nvPr>
            <p:ph type="title"/>
          </p:nvPr>
        </p:nvSpPr>
        <p:spPr/>
        <p:txBody>
          <a:bodyPr/>
          <a:lstStyle/>
          <a:p>
            <a:r>
              <a:rPr lang="en-US" dirty="0" smtClean="0"/>
              <a:t>The Commonwealth of Australia</a:t>
            </a:r>
            <a:endParaRPr lang="el-GR" dirty="0"/>
          </a:p>
        </p:txBody>
      </p:sp>
    </p:spTree>
    <p:extLst>
      <p:ext uri="{BB962C8B-B14F-4D97-AF65-F5344CB8AC3E}">
        <p14:creationId xmlns:p14="http://schemas.microsoft.com/office/powerpoint/2010/main" xmlns="" val="1227243268"/>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endParaRPr lang="el-GR" dirty="0"/>
          </a:p>
        </p:txBody>
      </p:sp>
      <p:sp>
        <p:nvSpPr>
          <p:cNvPr id="2" name="Τίτλος 1"/>
          <p:cNvSpPr>
            <a:spLocks noGrp="1"/>
          </p:cNvSpPr>
          <p:nvPr>
            <p:ph type="title"/>
          </p:nvPr>
        </p:nvSpPr>
        <p:spPr/>
        <p:txBody>
          <a:bodyPr/>
          <a:lstStyle/>
          <a:p>
            <a:r>
              <a:rPr lang="en-US" sz="3200" dirty="0" smtClean="0"/>
              <a:t>PAINTING CAPTURING REALITY</a:t>
            </a:r>
            <a:endParaRPr lang="el-GR" sz="3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2132856"/>
            <a:ext cx="7056784" cy="43924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39399507"/>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Presentation </a:t>
            </a:r>
            <a:br>
              <a:rPr lang="en-US" dirty="0" smtClean="0"/>
            </a:br>
            <a:endParaRPr lang="el-GR" dirty="0"/>
          </a:p>
        </p:txBody>
      </p:sp>
      <p:sp>
        <p:nvSpPr>
          <p:cNvPr id="3" name="Υπότιτλος 2"/>
          <p:cNvSpPr>
            <a:spLocks noGrp="1"/>
          </p:cNvSpPr>
          <p:nvPr>
            <p:ph type="subTitle" idx="1"/>
          </p:nvPr>
        </p:nvSpPr>
        <p:spPr/>
        <p:txBody>
          <a:bodyPr>
            <a:normAutofit fontScale="32500" lnSpcReduction="20000"/>
          </a:bodyPr>
          <a:lstStyle/>
          <a:p>
            <a:r>
              <a:rPr lang="en-US" sz="4900" dirty="0" smtClean="0"/>
              <a:t>By  </a:t>
            </a:r>
          </a:p>
          <a:p>
            <a:r>
              <a:rPr lang="en-US" sz="8800" dirty="0" smtClean="0"/>
              <a:t>Peter</a:t>
            </a:r>
          </a:p>
          <a:p>
            <a:r>
              <a:rPr lang="en-US" sz="8800" dirty="0" smtClean="0"/>
              <a:t>And </a:t>
            </a:r>
          </a:p>
          <a:p>
            <a:r>
              <a:rPr lang="en-US" sz="8800" dirty="0"/>
              <a:t>T</a:t>
            </a:r>
            <a:r>
              <a:rPr lang="en-US" sz="8800" dirty="0" smtClean="0"/>
              <a:t>heodore</a:t>
            </a:r>
            <a:endParaRPr lang="el-GR" dirty="0"/>
          </a:p>
        </p:txBody>
      </p:sp>
    </p:spTree>
    <p:extLst>
      <p:ext uri="{BB962C8B-B14F-4D97-AF65-F5344CB8AC3E}">
        <p14:creationId xmlns:p14="http://schemas.microsoft.com/office/powerpoint/2010/main" xmlns="" val="4840386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Εξώφυλλο">
  <a:themeElements>
    <a:clrScheme name="Εξώφυλλο">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Εξώφυλλο">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43</TotalTime>
  <Words>341</Words>
  <Application>Microsoft Office PowerPoint</Application>
  <PresentationFormat>Προβολή στην οθόνη (4:3)</PresentationFormat>
  <Paragraphs>29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Εξώφυλλο</vt:lpstr>
      <vt:lpstr>AUSTRALIA</vt:lpstr>
      <vt:lpstr>HISTORY OF AUSTRALIA</vt:lpstr>
      <vt:lpstr>Human habitation</vt:lpstr>
      <vt:lpstr>Dutch navigator Willem Janszoon.</vt:lpstr>
      <vt:lpstr>Tasmania/COLONIES</vt:lpstr>
      <vt:lpstr>The Commonwealth of Australia</vt:lpstr>
      <vt:lpstr>PAINTING CAPTURING REALITY</vt:lpstr>
      <vt:lpstr>Presentation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dc:title>
  <dc:creator>student</dc:creator>
  <cp:lastModifiedBy>user</cp:lastModifiedBy>
  <cp:revision>10</cp:revision>
  <dcterms:created xsi:type="dcterms:W3CDTF">2013-05-28T08:58:32Z</dcterms:created>
  <dcterms:modified xsi:type="dcterms:W3CDTF">2013-05-28T15:42:21Z</dcterms:modified>
</cp:coreProperties>
</file>