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5623FE-46B6-4C0C-954D-2307C61BEF91}" type="datetimeFigureOut">
              <a:rPr lang="el-GR" smtClean="0"/>
              <a:t>4/11/2013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3142B2-6E1C-4D61-A18C-742A2A148ECC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pupils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alternative way of introducing ourselves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947" y="1550035"/>
            <a:ext cx="3391593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0026" y="1550035"/>
            <a:ext cx="338743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0026" y="1550035"/>
            <a:ext cx="338743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2104" y="1550035"/>
            <a:ext cx="338328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4182" y="1550035"/>
            <a:ext cx="3379124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 NOT CONCENTRATE ON OUR LANGUAGE MISTAKES. JUST ADMIRE OUR ALTERNATIVE PORTRAITS!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226118" y="2967335"/>
            <a:ext cx="2691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END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portraits_4th\PA1851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5869" y="1550035"/>
            <a:ext cx="3395749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1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0026" y="1550035"/>
            <a:ext cx="338743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1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0026" y="1550035"/>
            <a:ext cx="338743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0026" y="1550035"/>
            <a:ext cx="338743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5869" y="1550035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64182" y="1550035"/>
            <a:ext cx="3379124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947" y="1550035"/>
            <a:ext cx="3391593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1852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3791" y="1550035"/>
            <a:ext cx="3399905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</TotalTime>
  <Words>25</Words>
  <Application>Microsoft Office PowerPoint</Application>
  <PresentationFormat>Προβολή στην οθόνη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Δημοτικός</vt:lpstr>
      <vt:lpstr>An alternative way of introducing ourselves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alternative way of introducing ourselves</dc:title>
  <dc:creator>user</dc:creator>
  <cp:lastModifiedBy>user</cp:lastModifiedBy>
  <cp:revision>5</cp:revision>
  <dcterms:created xsi:type="dcterms:W3CDTF">2013-11-04T21:45:10Z</dcterms:created>
  <dcterms:modified xsi:type="dcterms:W3CDTF">2013-11-04T21:54:23Z</dcterms:modified>
</cp:coreProperties>
</file>