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Θέση ημερομηνίας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D0324A9-BD7B-4D71-8659-962A40A21B2D}" type="datetimeFigureOut">
              <a:rPr lang="el-GR" smtClean="0"/>
              <a:pPr/>
              <a:t>28/3/2014</a:t>
            </a:fld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877ACD0-C1E7-4ED1-AD16-7EBEA03580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kaj0Zmem6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5088" y="24943"/>
            <a:ext cx="8229600" cy="1675865"/>
          </a:xfrm>
        </p:spPr>
        <p:txBody>
          <a:bodyPr>
            <a:normAutofit/>
          </a:bodyPr>
          <a:lstStyle/>
          <a:p>
            <a:r>
              <a:rPr lang="el-GR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l-GR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3" y="1556792"/>
            <a:ext cx="9148223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-540568" y="116632"/>
            <a:ext cx="96845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20,000 Leagues Under the Sea </a:t>
            </a:r>
            <a:endParaRPr lang="el-GR" sz="54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72239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20,000 Leagues Under the Sea is a classic science fiction novel by French writer Jules Verne, which was published in 1869. In doing so, the inventive Jules Verne describing the journey of Professor </a:t>
            </a:r>
            <a:r>
              <a:rPr lang="en-US" dirty="0" err="1" smtClean="0"/>
              <a:t>Aronax</a:t>
            </a:r>
            <a:r>
              <a:rPr lang="en-US" dirty="0" smtClean="0"/>
              <a:t> in submarine captain </a:t>
            </a:r>
            <a:r>
              <a:rPr lang="en-US" dirty="0" err="1" smtClean="0"/>
              <a:t>Nemo</a:t>
            </a:r>
            <a:r>
              <a:rPr lang="en-US" dirty="0" smtClean="0"/>
              <a:t> "Nautilus" foretells the invention of the submarine, giving descriptions of the magical world of sea bottoms.</a:t>
            </a:r>
            <a:endParaRPr lang="el-GR" dirty="0"/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Some information about the book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531845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312368"/>
          </a:xfrm>
        </p:spPr>
        <p:txBody>
          <a:bodyPr/>
          <a:lstStyle/>
          <a:p>
            <a:r>
              <a:rPr lang="en-US" sz="4000" dirty="0" smtClean="0"/>
              <a:t>I like this book because it has got lots </a:t>
            </a:r>
            <a:r>
              <a:rPr lang="en-US" sz="4000" dirty="0"/>
              <a:t>of action and </a:t>
            </a:r>
            <a:r>
              <a:rPr lang="en-US" sz="4000" dirty="0" smtClean="0"/>
              <a:t>suspense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          Why I like the book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582514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VIDEO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https://www.youtube.com/watch?v=Lkaj0Zme m6Q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63856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FOR WATCHING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Nick</a:t>
            </a:r>
            <a:endParaRPr lang="en-US" dirty="0" smtClean="0"/>
          </a:p>
          <a:p>
            <a:r>
              <a:rPr lang="en-US" smtClean="0"/>
              <a:t>John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l-GR" dirty="0"/>
          </a:p>
        </p:txBody>
      </p:sp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572000" y="299695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0149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</TotalTime>
  <Words>104</Words>
  <Application>Microsoft Office PowerPoint</Application>
  <PresentationFormat>Προβολή στην οθόνη (4:3)</PresentationFormat>
  <Paragraphs>13</Paragraphs>
  <Slides>5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Τήξη</vt:lpstr>
      <vt:lpstr> </vt:lpstr>
      <vt:lpstr>Some information about the book</vt:lpstr>
      <vt:lpstr>          Why I like the book</vt:lpstr>
      <vt:lpstr>                VIDEO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user</cp:lastModifiedBy>
  <cp:revision>14</cp:revision>
  <dcterms:created xsi:type="dcterms:W3CDTF">2014-01-20T08:17:43Z</dcterms:created>
  <dcterms:modified xsi:type="dcterms:W3CDTF">2014-03-28T18:44:45Z</dcterms:modified>
</cp:coreProperties>
</file>